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543" r:id="rId2"/>
    <p:sldId id="285" r:id="rId3"/>
    <p:sldId id="286" r:id="rId4"/>
    <p:sldId id="287" r:id="rId5"/>
    <p:sldId id="591" r:id="rId6"/>
    <p:sldId id="592" r:id="rId7"/>
    <p:sldId id="593" r:id="rId8"/>
    <p:sldId id="594" r:id="rId9"/>
    <p:sldId id="595" r:id="rId10"/>
    <p:sldId id="59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97F09A-D847-4206-9B60-C1AC46EE23F3}" v="18" dt="2025-09-10T07:00:03.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9" autoAdjust="0"/>
    <p:restoredTop sz="94660"/>
  </p:normalViewPr>
  <p:slideViewPr>
    <p:cSldViewPr snapToGrid="0">
      <p:cViewPr varScale="1">
        <p:scale>
          <a:sx n="78" d="100"/>
          <a:sy n="78" d="100"/>
        </p:scale>
        <p:origin x="590" y="2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 Mouton" userId="683c861f702a6d1f" providerId="LiveId" clId="{8DE1BDCC-EF32-4AF8-9737-352093A59226}"/>
    <pc:docChg chg="undo redo custSel addSld delSld modSld modMainMaster modNotesMaster">
      <pc:chgData name="Danie Mouton" userId="683c861f702a6d1f" providerId="LiveId" clId="{8DE1BDCC-EF32-4AF8-9737-352093A59226}" dt="2025-09-11T18:58:54.276" v="388" actId="20577"/>
      <pc:docMkLst>
        <pc:docMk/>
      </pc:docMkLst>
      <pc:sldChg chg="del">
        <pc:chgData name="Danie Mouton" userId="683c861f702a6d1f" providerId="LiveId" clId="{8DE1BDCC-EF32-4AF8-9737-352093A59226}" dt="2025-09-09T17:31:45.409" v="0" actId="47"/>
        <pc:sldMkLst>
          <pc:docMk/>
          <pc:sldMk cId="140276457" sldId="256"/>
        </pc:sldMkLst>
      </pc:sldChg>
      <pc:sldChg chg="del">
        <pc:chgData name="Danie Mouton" userId="683c861f702a6d1f" providerId="LiveId" clId="{8DE1BDCC-EF32-4AF8-9737-352093A59226}" dt="2025-09-09T17:31:45.409" v="0" actId="47"/>
        <pc:sldMkLst>
          <pc:docMk/>
          <pc:sldMk cId="3123173693" sldId="257"/>
        </pc:sldMkLst>
      </pc:sldChg>
      <pc:sldChg chg="del">
        <pc:chgData name="Danie Mouton" userId="683c861f702a6d1f" providerId="LiveId" clId="{8DE1BDCC-EF32-4AF8-9737-352093A59226}" dt="2025-09-09T17:31:45.409" v="0" actId="47"/>
        <pc:sldMkLst>
          <pc:docMk/>
          <pc:sldMk cId="3115022393" sldId="258"/>
        </pc:sldMkLst>
      </pc:sldChg>
      <pc:sldChg chg="del">
        <pc:chgData name="Danie Mouton" userId="683c861f702a6d1f" providerId="LiveId" clId="{8DE1BDCC-EF32-4AF8-9737-352093A59226}" dt="2025-09-09T17:31:45.409" v="0" actId="47"/>
        <pc:sldMkLst>
          <pc:docMk/>
          <pc:sldMk cId="2852562645" sldId="260"/>
        </pc:sldMkLst>
      </pc:sldChg>
      <pc:sldChg chg="del">
        <pc:chgData name="Danie Mouton" userId="683c861f702a6d1f" providerId="LiveId" clId="{8DE1BDCC-EF32-4AF8-9737-352093A59226}" dt="2025-09-09T17:31:45.409" v="0" actId="47"/>
        <pc:sldMkLst>
          <pc:docMk/>
          <pc:sldMk cId="3393642805" sldId="263"/>
        </pc:sldMkLst>
      </pc:sldChg>
      <pc:sldChg chg="del">
        <pc:chgData name="Danie Mouton" userId="683c861f702a6d1f" providerId="LiveId" clId="{8DE1BDCC-EF32-4AF8-9737-352093A59226}" dt="2025-09-09T17:31:45.409" v="0" actId="47"/>
        <pc:sldMkLst>
          <pc:docMk/>
          <pc:sldMk cId="1790848295" sldId="264"/>
        </pc:sldMkLst>
      </pc:sldChg>
      <pc:sldChg chg="del">
        <pc:chgData name="Danie Mouton" userId="683c861f702a6d1f" providerId="LiveId" clId="{8DE1BDCC-EF32-4AF8-9737-352093A59226}" dt="2025-09-09T17:31:45.409" v="0" actId="47"/>
        <pc:sldMkLst>
          <pc:docMk/>
          <pc:sldMk cId="3330184737" sldId="265"/>
        </pc:sldMkLst>
      </pc:sldChg>
      <pc:sldChg chg="del">
        <pc:chgData name="Danie Mouton" userId="683c861f702a6d1f" providerId="LiveId" clId="{8DE1BDCC-EF32-4AF8-9737-352093A59226}" dt="2025-09-09T17:31:45.409" v="0" actId="47"/>
        <pc:sldMkLst>
          <pc:docMk/>
          <pc:sldMk cId="1657816132" sldId="266"/>
        </pc:sldMkLst>
      </pc:sldChg>
      <pc:sldChg chg="del">
        <pc:chgData name="Danie Mouton" userId="683c861f702a6d1f" providerId="LiveId" clId="{8DE1BDCC-EF32-4AF8-9737-352093A59226}" dt="2025-09-09T17:31:45.409" v="0" actId="47"/>
        <pc:sldMkLst>
          <pc:docMk/>
          <pc:sldMk cId="2302450400" sldId="269"/>
        </pc:sldMkLst>
      </pc:sldChg>
      <pc:sldChg chg="del">
        <pc:chgData name="Danie Mouton" userId="683c861f702a6d1f" providerId="LiveId" clId="{8DE1BDCC-EF32-4AF8-9737-352093A59226}" dt="2025-09-09T17:31:45.409" v="0" actId="47"/>
        <pc:sldMkLst>
          <pc:docMk/>
          <pc:sldMk cId="169556878" sldId="270"/>
        </pc:sldMkLst>
      </pc:sldChg>
      <pc:sldChg chg="del">
        <pc:chgData name="Danie Mouton" userId="683c861f702a6d1f" providerId="LiveId" clId="{8DE1BDCC-EF32-4AF8-9737-352093A59226}" dt="2025-09-09T17:31:45.409" v="0" actId="47"/>
        <pc:sldMkLst>
          <pc:docMk/>
          <pc:sldMk cId="350831788" sldId="271"/>
        </pc:sldMkLst>
      </pc:sldChg>
      <pc:sldChg chg="del">
        <pc:chgData name="Danie Mouton" userId="683c861f702a6d1f" providerId="LiveId" clId="{8DE1BDCC-EF32-4AF8-9737-352093A59226}" dt="2025-09-09T17:31:45.409" v="0" actId="47"/>
        <pc:sldMkLst>
          <pc:docMk/>
          <pc:sldMk cId="2727126581" sldId="272"/>
        </pc:sldMkLst>
      </pc:sldChg>
      <pc:sldChg chg="del">
        <pc:chgData name="Danie Mouton" userId="683c861f702a6d1f" providerId="LiveId" clId="{8DE1BDCC-EF32-4AF8-9737-352093A59226}" dt="2025-09-09T17:31:45.409" v="0" actId="47"/>
        <pc:sldMkLst>
          <pc:docMk/>
          <pc:sldMk cId="804489412" sldId="273"/>
        </pc:sldMkLst>
      </pc:sldChg>
      <pc:sldChg chg="del">
        <pc:chgData name="Danie Mouton" userId="683c861f702a6d1f" providerId="LiveId" clId="{8DE1BDCC-EF32-4AF8-9737-352093A59226}" dt="2025-09-09T17:31:45.409" v="0" actId="47"/>
        <pc:sldMkLst>
          <pc:docMk/>
          <pc:sldMk cId="3702296087" sldId="274"/>
        </pc:sldMkLst>
      </pc:sldChg>
      <pc:sldChg chg="del">
        <pc:chgData name="Danie Mouton" userId="683c861f702a6d1f" providerId="LiveId" clId="{8DE1BDCC-EF32-4AF8-9737-352093A59226}" dt="2025-09-09T17:31:45.409" v="0" actId="47"/>
        <pc:sldMkLst>
          <pc:docMk/>
          <pc:sldMk cId="550846461" sldId="275"/>
        </pc:sldMkLst>
      </pc:sldChg>
      <pc:sldChg chg="del">
        <pc:chgData name="Danie Mouton" userId="683c861f702a6d1f" providerId="LiveId" clId="{8DE1BDCC-EF32-4AF8-9737-352093A59226}" dt="2025-09-09T17:31:45.409" v="0" actId="47"/>
        <pc:sldMkLst>
          <pc:docMk/>
          <pc:sldMk cId="2333278770" sldId="276"/>
        </pc:sldMkLst>
      </pc:sldChg>
      <pc:sldChg chg="del">
        <pc:chgData name="Danie Mouton" userId="683c861f702a6d1f" providerId="LiveId" clId="{8DE1BDCC-EF32-4AF8-9737-352093A59226}" dt="2025-09-09T17:31:45.409" v="0" actId="47"/>
        <pc:sldMkLst>
          <pc:docMk/>
          <pc:sldMk cId="1739118736" sldId="278"/>
        </pc:sldMkLst>
      </pc:sldChg>
      <pc:sldChg chg="del">
        <pc:chgData name="Danie Mouton" userId="683c861f702a6d1f" providerId="LiveId" clId="{8DE1BDCC-EF32-4AF8-9737-352093A59226}" dt="2025-09-09T17:31:45.409" v="0" actId="47"/>
        <pc:sldMkLst>
          <pc:docMk/>
          <pc:sldMk cId="317833358" sldId="279"/>
        </pc:sldMkLst>
      </pc:sldChg>
      <pc:sldChg chg="del">
        <pc:chgData name="Danie Mouton" userId="683c861f702a6d1f" providerId="LiveId" clId="{8DE1BDCC-EF32-4AF8-9737-352093A59226}" dt="2025-09-09T17:31:45.409" v="0" actId="47"/>
        <pc:sldMkLst>
          <pc:docMk/>
          <pc:sldMk cId="2961002193" sldId="281"/>
        </pc:sldMkLst>
      </pc:sldChg>
      <pc:sldChg chg="del">
        <pc:chgData name="Danie Mouton" userId="683c861f702a6d1f" providerId="LiveId" clId="{8DE1BDCC-EF32-4AF8-9737-352093A59226}" dt="2025-09-09T17:31:45.409" v="0" actId="47"/>
        <pc:sldMkLst>
          <pc:docMk/>
          <pc:sldMk cId="3850981989" sldId="282"/>
        </pc:sldMkLst>
      </pc:sldChg>
      <pc:sldChg chg="del">
        <pc:chgData name="Danie Mouton" userId="683c861f702a6d1f" providerId="LiveId" clId="{8DE1BDCC-EF32-4AF8-9737-352093A59226}" dt="2025-09-09T17:31:45.409" v="0" actId="47"/>
        <pc:sldMkLst>
          <pc:docMk/>
          <pc:sldMk cId="3539768431" sldId="283"/>
        </pc:sldMkLst>
      </pc:sldChg>
      <pc:sldChg chg="addSp modSp mod">
        <pc:chgData name="Danie Mouton" userId="683c861f702a6d1f" providerId="LiveId" clId="{8DE1BDCC-EF32-4AF8-9737-352093A59226}" dt="2025-09-11T18:58:54.276" v="388" actId="20577"/>
        <pc:sldMkLst>
          <pc:docMk/>
          <pc:sldMk cId="1878774784" sldId="285"/>
        </pc:sldMkLst>
        <pc:spChg chg="mod">
          <ac:chgData name="Danie Mouton" userId="683c861f702a6d1f" providerId="LiveId" clId="{8DE1BDCC-EF32-4AF8-9737-352093A59226}" dt="2025-09-11T18:58:54.276" v="388" actId="20577"/>
          <ac:spMkLst>
            <pc:docMk/>
            <pc:sldMk cId="1878774784" sldId="285"/>
            <ac:spMk id="2" creationId="{00000000-0000-0000-0000-000000000000}"/>
          </ac:spMkLst>
        </pc:spChg>
        <pc:picChg chg="add mod ord">
          <ac:chgData name="Danie Mouton" userId="683c861f702a6d1f" providerId="LiveId" clId="{8DE1BDCC-EF32-4AF8-9737-352093A59226}" dt="2025-09-09T18:02:11.641" v="228" actId="1076"/>
          <ac:picMkLst>
            <pc:docMk/>
            <pc:sldMk cId="1878774784" sldId="285"/>
            <ac:picMk id="4" creationId="{3B3BFED2-EBED-512B-3D0C-99614131D30C}"/>
          </ac:picMkLst>
        </pc:picChg>
      </pc:sldChg>
      <pc:sldChg chg="addSp modSp mod">
        <pc:chgData name="Danie Mouton" userId="683c861f702a6d1f" providerId="LiveId" clId="{8DE1BDCC-EF32-4AF8-9737-352093A59226}" dt="2025-09-10T07:01:25.325" v="386" actId="20577"/>
        <pc:sldMkLst>
          <pc:docMk/>
          <pc:sldMk cId="690163927" sldId="286"/>
        </pc:sldMkLst>
        <pc:spChg chg="mod">
          <ac:chgData name="Danie Mouton" userId="683c861f702a6d1f" providerId="LiveId" clId="{8DE1BDCC-EF32-4AF8-9737-352093A59226}" dt="2025-09-10T07:01:25.325" v="386" actId="20577"/>
          <ac:spMkLst>
            <pc:docMk/>
            <pc:sldMk cId="690163927" sldId="286"/>
            <ac:spMk id="2" creationId="{00000000-0000-0000-0000-000000000000}"/>
          </ac:spMkLst>
        </pc:spChg>
        <pc:picChg chg="add mod ord">
          <ac:chgData name="Danie Mouton" userId="683c861f702a6d1f" providerId="LiveId" clId="{8DE1BDCC-EF32-4AF8-9737-352093A59226}" dt="2025-09-09T18:00:45.823" v="210" actId="167"/>
          <ac:picMkLst>
            <pc:docMk/>
            <pc:sldMk cId="690163927" sldId="286"/>
            <ac:picMk id="3" creationId="{5AE4A5DE-F9D0-4798-A824-4642E1B8C014}"/>
          </ac:picMkLst>
        </pc:picChg>
      </pc:sldChg>
      <pc:sldChg chg="addSp modSp mod">
        <pc:chgData name="Danie Mouton" userId="683c861f702a6d1f" providerId="LiveId" clId="{8DE1BDCC-EF32-4AF8-9737-352093A59226}" dt="2025-09-10T06:57:45.381" v="342" actId="20577"/>
        <pc:sldMkLst>
          <pc:docMk/>
          <pc:sldMk cId="3426559521" sldId="287"/>
        </pc:sldMkLst>
        <pc:spChg chg="mod">
          <ac:chgData name="Danie Mouton" userId="683c861f702a6d1f" providerId="LiveId" clId="{8DE1BDCC-EF32-4AF8-9737-352093A59226}" dt="2025-09-10T06:57:45.381" v="342" actId="20577"/>
          <ac:spMkLst>
            <pc:docMk/>
            <pc:sldMk cId="3426559521" sldId="287"/>
            <ac:spMk id="2" creationId="{00000000-0000-0000-0000-000000000000}"/>
          </ac:spMkLst>
        </pc:spChg>
        <pc:picChg chg="add mod ord">
          <ac:chgData name="Danie Mouton" userId="683c861f702a6d1f" providerId="LiveId" clId="{8DE1BDCC-EF32-4AF8-9737-352093A59226}" dt="2025-09-09T18:01:25.400" v="220" actId="167"/>
          <ac:picMkLst>
            <pc:docMk/>
            <pc:sldMk cId="3426559521" sldId="287"/>
            <ac:picMk id="3" creationId="{38EE229E-4ECA-517A-1265-64DE81B1C077}"/>
          </ac:picMkLst>
        </pc:picChg>
      </pc:sldChg>
      <pc:sldChg chg="del">
        <pc:chgData name="Danie Mouton" userId="683c861f702a6d1f" providerId="LiveId" clId="{8DE1BDCC-EF32-4AF8-9737-352093A59226}" dt="2025-09-09T17:33:57.941" v="15" actId="47"/>
        <pc:sldMkLst>
          <pc:docMk/>
          <pc:sldMk cId="1561951370" sldId="288"/>
        </pc:sldMkLst>
      </pc:sldChg>
      <pc:sldChg chg="del">
        <pc:chgData name="Danie Mouton" userId="683c861f702a6d1f" providerId="LiveId" clId="{8DE1BDCC-EF32-4AF8-9737-352093A59226}" dt="2025-09-09T17:34:05.005" v="20" actId="47"/>
        <pc:sldMkLst>
          <pc:docMk/>
          <pc:sldMk cId="2469236063" sldId="297"/>
        </pc:sldMkLst>
      </pc:sldChg>
      <pc:sldChg chg="del">
        <pc:chgData name="Danie Mouton" userId="683c861f702a6d1f" providerId="LiveId" clId="{8DE1BDCC-EF32-4AF8-9737-352093A59226}" dt="2025-09-09T17:34:01.412" v="17" actId="47"/>
        <pc:sldMkLst>
          <pc:docMk/>
          <pc:sldMk cId="1609235287" sldId="302"/>
        </pc:sldMkLst>
      </pc:sldChg>
      <pc:sldChg chg="del">
        <pc:chgData name="Danie Mouton" userId="683c861f702a6d1f" providerId="LiveId" clId="{8DE1BDCC-EF32-4AF8-9737-352093A59226}" dt="2025-09-09T17:34:02.589" v="18" actId="47"/>
        <pc:sldMkLst>
          <pc:docMk/>
          <pc:sldMk cId="891586475" sldId="303"/>
        </pc:sldMkLst>
      </pc:sldChg>
      <pc:sldChg chg="del">
        <pc:chgData name="Danie Mouton" userId="683c861f702a6d1f" providerId="LiveId" clId="{8DE1BDCC-EF32-4AF8-9737-352093A59226}" dt="2025-09-09T17:34:03.747" v="19" actId="47"/>
        <pc:sldMkLst>
          <pc:docMk/>
          <pc:sldMk cId="1533150385" sldId="304"/>
        </pc:sldMkLst>
      </pc:sldChg>
      <pc:sldChg chg="add del">
        <pc:chgData name="Danie Mouton" userId="683c861f702a6d1f" providerId="LiveId" clId="{8DE1BDCC-EF32-4AF8-9737-352093A59226}" dt="2025-09-09T17:33:31.091" v="3" actId="47"/>
        <pc:sldMkLst>
          <pc:docMk/>
          <pc:sldMk cId="4000715998" sldId="305"/>
        </pc:sldMkLst>
      </pc:sldChg>
      <pc:sldChg chg="add del">
        <pc:chgData name="Danie Mouton" userId="683c861f702a6d1f" providerId="LiveId" clId="{8DE1BDCC-EF32-4AF8-9737-352093A59226}" dt="2025-09-09T17:33:31.091" v="3" actId="47"/>
        <pc:sldMkLst>
          <pc:docMk/>
          <pc:sldMk cId="1970959005" sldId="306"/>
        </pc:sldMkLst>
      </pc:sldChg>
      <pc:sldChg chg="add del">
        <pc:chgData name="Danie Mouton" userId="683c861f702a6d1f" providerId="LiveId" clId="{8DE1BDCC-EF32-4AF8-9737-352093A59226}" dt="2025-09-09T17:33:31.091" v="3" actId="47"/>
        <pc:sldMkLst>
          <pc:docMk/>
          <pc:sldMk cId="2695979058" sldId="307"/>
        </pc:sldMkLst>
      </pc:sldChg>
      <pc:sldChg chg="add del">
        <pc:chgData name="Danie Mouton" userId="683c861f702a6d1f" providerId="LiveId" clId="{8DE1BDCC-EF32-4AF8-9737-352093A59226}" dt="2025-09-09T17:33:31.091" v="3" actId="47"/>
        <pc:sldMkLst>
          <pc:docMk/>
          <pc:sldMk cId="2359800478" sldId="308"/>
        </pc:sldMkLst>
      </pc:sldChg>
      <pc:sldChg chg="add del">
        <pc:chgData name="Danie Mouton" userId="683c861f702a6d1f" providerId="LiveId" clId="{8DE1BDCC-EF32-4AF8-9737-352093A59226}" dt="2025-09-09T17:33:31.091" v="3" actId="47"/>
        <pc:sldMkLst>
          <pc:docMk/>
          <pc:sldMk cId="605750277" sldId="311"/>
        </pc:sldMkLst>
      </pc:sldChg>
      <pc:sldChg chg="add del">
        <pc:chgData name="Danie Mouton" userId="683c861f702a6d1f" providerId="LiveId" clId="{8DE1BDCC-EF32-4AF8-9737-352093A59226}" dt="2025-09-09T17:33:31.091" v="3" actId="47"/>
        <pc:sldMkLst>
          <pc:docMk/>
          <pc:sldMk cId="4066771464" sldId="312"/>
        </pc:sldMkLst>
      </pc:sldChg>
      <pc:sldChg chg="add del">
        <pc:chgData name="Danie Mouton" userId="683c861f702a6d1f" providerId="LiveId" clId="{8DE1BDCC-EF32-4AF8-9737-352093A59226}" dt="2025-09-09T17:33:31.091" v="3" actId="47"/>
        <pc:sldMkLst>
          <pc:docMk/>
          <pc:sldMk cId="139812112" sldId="313"/>
        </pc:sldMkLst>
      </pc:sldChg>
      <pc:sldChg chg="add del">
        <pc:chgData name="Danie Mouton" userId="683c861f702a6d1f" providerId="LiveId" clId="{8DE1BDCC-EF32-4AF8-9737-352093A59226}" dt="2025-09-09T17:33:31.091" v="3" actId="47"/>
        <pc:sldMkLst>
          <pc:docMk/>
          <pc:sldMk cId="125624872" sldId="314"/>
        </pc:sldMkLst>
      </pc:sldChg>
      <pc:sldChg chg="add del">
        <pc:chgData name="Danie Mouton" userId="683c861f702a6d1f" providerId="LiveId" clId="{8DE1BDCC-EF32-4AF8-9737-352093A59226}" dt="2025-09-09T17:33:31.091" v="3" actId="47"/>
        <pc:sldMkLst>
          <pc:docMk/>
          <pc:sldMk cId="1186787472" sldId="315"/>
        </pc:sldMkLst>
      </pc:sldChg>
      <pc:sldChg chg="add del">
        <pc:chgData name="Danie Mouton" userId="683c861f702a6d1f" providerId="LiveId" clId="{8DE1BDCC-EF32-4AF8-9737-352093A59226}" dt="2025-09-09T17:33:31.091" v="3" actId="47"/>
        <pc:sldMkLst>
          <pc:docMk/>
          <pc:sldMk cId="3891865873" sldId="316"/>
        </pc:sldMkLst>
      </pc:sldChg>
      <pc:sldChg chg="add del">
        <pc:chgData name="Danie Mouton" userId="683c861f702a6d1f" providerId="LiveId" clId="{8DE1BDCC-EF32-4AF8-9737-352093A59226}" dt="2025-09-09T17:33:31.091" v="3" actId="47"/>
        <pc:sldMkLst>
          <pc:docMk/>
          <pc:sldMk cId="2930700282" sldId="319"/>
        </pc:sldMkLst>
      </pc:sldChg>
      <pc:sldChg chg="del">
        <pc:chgData name="Danie Mouton" userId="683c861f702a6d1f" providerId="LiveId" clId="{8DE1BDCC-EF32-4AF8-9737-352093A59226}" dt="2025-09-09T17:34:06.798" v="22" actId="47"/>
        <pc:sldMkLst>
          <pc:docMk/>
          <pc:sldMk cId="496987725" sldId="322"/>
        </pc:sldMkLst>
      </pc:sldChg>
      <pc:sldChg chg="del">
        <pc:chgData name="Danie Mouton" userId="683c861f702a6d1f" providerId="LiveId" clId="{8DE1BDCC-EF32-4AF8-9737-352093A59226}" dt="2025-09-09T17:34:07.707" v="23" actId="47"/>
        <pc:sldMkLst>
          <pc:docMk/>
          <pc:sldMk cId="26138549" sldId="325"/>
        </pc:sldMkLst>
      </pc:sldChg>
      <pc:sldChg chg="add del">
        <pc:chgData name="Danie Mouton" userId="683c861f702a6d1f" providerId="LiveId" clId="{8DE1BDCC-EF32-4AF8-9737-352093A59226}" dt="2025-09-09T17:33:31.091" v="3" actId="47"/>
        <pc:sldMkLst>
          <pc:docMk/>
          <pc:sldMk cId="2231930382" sldId="326"/>
        </pc:sldMkLst>
      </pc:sldChg>
      <pc:sldChg chg="add del">
        <pc:chgData name="Danie Mouton" userId="683c861f702a6d1f" providerId="LiveId" clId="{8DE1BDCC-EF32-4AF8-9737-352093A59226}" dt="2025-09-09T17:33:31.091" v="3" actId="47"/>
        <pc:sldMkLst>
          <pc:docMk/>
          <pc:sldMk cId="3573899238" sldId="327"/>
        </pc:sldMkLst>
      </pc:sldChg>
      <pc:sldChg chg="add del">
        <pc:chgData name="Danie Mouton" userId="683c861f702a6d1f" providerId="LiveId" clId="{8DE1BDCC-EF32-4AF8-9737-352093A59226}" dt="2025-09-09T17:33:31.091" v="3" actId="47"/>
        <pc:sldMkLst>
          <pc:docMk/>
          <pc:sldMk cId="2956451666" sldId="329"/>
        </pc:sldMkLst>
      </pc:sldChg>
      <pc:sldChg chg="add del">
        <pc:chgData name="Danie Mouton" userId="683c861f702a6d1f" providerId="LiveId" clId="{8DE1BDCC-EF32-4AF8-9737-352093A59226}" dt="2025-09-09T17:33:31.091" v="3" actId="47"/>
        <pc:sldMkLst>
          <pc:docMk/>
          <pc:sldMk cId="3277606952" sldId="330"/>
        </pc:sldMkLst>
      </pc:sldChg>
      <pc:sldChg chg="add del">
        <pc:chgData name="Danie Mouton" userId="683c861f702a6d1f" providerId="LiveId" clId="{8DE1BDCC-EF32-4AF8-9737-352093A59226}" dt="2025-09-09T17:33:31.091" v="3" actId="47"/>
        <pc:sldMkLst>
          <pc:docMk/>
          <pc:sldMk cId="946039631" sldId="331"/>
        </pc:sldMkLst>
      </pc:sldChg>
      <pc:sldChg chg="del">
        <pc:chgData name="Danie Mouton" userId="683c861f702a6d1f" providerId="LiveId" clId="{8DE1BDCC-EF32-4AF8-9737-352093A59226}" dt="2025-09-09T17:31:45.409" v="0" actId="47"/>
        <pc:sldMkLst>
          <pc:docMk/>
          <pc:sldMk cId="0" sldId="539"/>
        </pc:sldMkLst>
      </pc:sldChg>
      <pc:sldChg chg="del">
        <pc:chgData name="Danie Mouton" userId="683c861f702a6d1f" providerId="LiveId" clId="{8DE1BDCC-EF32-4AF8-9737-352093A59226}" dt="2025-09-09T17:31:45.409" v="0" actId="47"/>
        <pc:sldMkLst>
          <pc:docMk/>
          <pc:sldMk cId="0" sldId="540"/>
        </pc:sldMkLst>
      </pc:sldChg>
      <pc:sldChg chg="del">
        <pc:chgData name="Danie Mouton" userId="683c861f702a6d1f" providerId="LiveId" clId="{8DE1BDCC-EF32-4AF8-9737-352093A59226}" dt="2025-09-09T17:31:45.409" v="0" actId="47"/>
        <pc:sldMkLst>
          <pc:docMk/>
          <pc:sldMk cId="0" sldId="541"/>
        </pc:sldMkLst>
      </pc:sldChg>
      <pc:sldChg chg="addSp delSp modSp mod">
        <pc:chgData name="Danie Mouton" userId="683c861f702a6d1f" providerId="LiveId" clId="{8DE1BDCC-EF32-4AF8-9737-352093A59226}" dt="2025-09-10T06:59:48.066" v="380" actId="1076"/>
        <pc:sldMkLst>
          <pc:docMk/>
          <pc:sldMk cId="0" sldId="543"/>
        </pc:sldMkLst>
        <pc:spChg chg="mod">
          <ac:chgData name="Danie Mouton" userId="683c861f702a6d1f" providerId="LiveId" clId="{8DE1BDCC-EF32-4AF8-9737-352093A59226}" dt="2025-09-10T06:56:35.337" v="322" actId="14100"/>
          <ac:spMkLst>
            <pc:docMk/>
            <pc:sldMk cId="0" sldId="543"/>
            <ac:spMk id="2" creationId="{00000000-0000-0000-0000-000000000000}"/>
          </ac:spMkLst>
        </pc:spChg>
        <pc:picChg chg="add mod">
          <ac:chgData name="Danie Mouton" userId="683c861f702a6d1f" providerId="LiveId" clId="{8DE1BDCC-EF32-4AF8-9737-352093A59226}" dt="2025-09-10T06:59:48.066" v="380" actId="1076"/>
          <ac:picMkLst>
            <pc:docMk/>
            <pc:sldMk cId="0" sldId="543"/>
            <ac:picMk id="4" creationId="{22EBBCAB-5AE3-F2E3-EDB0-6CEF7629F388}"/>
          </ac:picMkLst>
        </pc:picChg>
        <pc:picChg chg="add del mod">
          <ac:chgData name="Danie Mouton" userId="683c861f702a6d1f" providerId="LiveId" clId="{8DE1BDCC-EF32-4AF8-9737-352093A59226}" dt="2025-09-10T06:59:44.115" v="379" actId="478"/>
          <ac:picMkLst>
            <pc:docMk/>
            <pc:sldMk cId="0" sldId="543"/>
            <ac:picMk id="6" creationId="{65768A38-DE74-6553-8C41-F6EE535A5BD9}"/>
          </ac:picMkLst>
        </pc:picChg>
        <pc:picChg chg="add mod ord">
          <ac:chgData name="Danie Mouton" userId="683c861f702a6d1f" providerId="LiveId" clId="{8DE1BDCC-EF32-4AF8-9737-352093A59226}" dt="2025-09-09T18:04:48.113" v="251" actId="1076"/>
          <ac:picMkLst>
            <pc:docMk/>
            <pc:sldMk cId="0" sldId="543"/>
            <ac:picMk id="9" creationId="{4B82AC17-EBC6-0E7B-8B7D-7BB39A5FA781}"/>
          </ac:picMkLst>
        </pc:picChg>
      </pc:sldChg>
      <pc:sldChg chg="del">
        <pc:chgData name="Danie Mouton" userId="683c861f702a6d1f" providerId="LiveId" clId="{8DE1BDCC-EF32-4AF8-9737-352093A59226}" dt="2025-09-09T17:34:00.095" v="16" actId="47"/>
        <pc:sldMkLst>
          <pc:docMk/>
          <pc:sldMk cId="0" sldId="544"/>
        </pc:sldMkLst>
      </pc:sldChg>
      <pc:sldChg chg="del">
        <pc:chgData name="Danie Mouton" userId="683c861f702a6d1f" providerId="LiveId" clId="{8DE1BDCC-EF32-4AF8-9737-352093A59226}" dt="2025-09-09T17:34:06.064" v="21" actId="47"/>
        <pc:sldMkLst>
          <pc:docMk/>
          <pc:sldMk cId="0" sldId="545"/>
        </pc:sldMkLst>
      </pc:sldChg>
      <pc:sldChg chg="add del">
        <pc:chgData name="Danie Mouton" userId="683c861f702a6d1f" providerId="LiveId" clId="{8DE1BDCC-EF32-4AF8-9737-352093A59226}" dt="2025-09-09T17:33:31.091" v="3" actId="47"/>
        <pc:sldMkLst>
          <pc:docMk/>
          <pc:sldMk cId="0" sldId="547"/>
        </pc:sldMkLst>
      </pc:sldChg>
      <pc:sldChg chg="add del">
        <pc:chgData name="Danie Mouton" userId="683c861f702a6d1f" providerId="LiveId" clId="{8DE1BDCC-EF32-4AF8-9737-352093A59226}" dt="2025-09-09T17:33:31.091" v="3" actId="47"/>
        <pc:sldMkLst>
          <pc:docMk/>
          <pc:sldMk cId="0" sldId="548"/>
        </pc:sldMkLst>
      </pc:sldChg>
      <pc:sldChg chg="add del">
        <pc:chgData name="Danie Mouton" userId="683c861f702a6d1f" providerId="LiveId" clId="{8DE1BDCC-EF32-4AF8-9737-352093A59226}" dt="2025-09-09T17:33:31.091" v="3" actId="47"/>
        <pc:sldMkLst>
          <pc:docMk/>
          <pc:sldMk cId="0" sldId="549"/>
        </pc:sldMkLst>
      </pc:sldChg>
      <pc:sldChg chg="add del">
        <pc:chgData name="Danie Mouton" userId="683c861f702a6d1f" providerId="LiveId" clId="{8DE1BDCC-EF32-4AF8-9737-352093A59226}" dt="2025-09-09T17:33:31.091" v="3" actId="47"/>
        <pc:sldMkLst>
          <pc:docMk/>
          <pc:sldMk cId="0" sldId="550"/>
        </pc:sldMkLst>
      </pc:sldChg>
      <pc:sldChg chg="del">
        <pc:chgData name="Danie Mouton" userId="683c861f702a6d1f" providerId="LiveId" clId="{8DE1BDCC-EF32-4AF8-9737-352093A59226}" dt="2025-09-09T17:31:45.409" v="0" actId="47"/>
        <pc:sldMkLst>
          <pc:docMk/>
          <pc:sldMk cId="149391935" sldId="588"/>
        </pc:sldMkLst>
      </pc:sldChg>
      <pc:sldChg chg="del">
        <pc:chgData name="Danie Mouton" userId="683c861f702a6d1f" providerId="LiveId" clId="{8DE1BDCC-EF32-4AF8-9737-352093A59226}" dt="2025-09-09T17:33:56.051" v="14" actId="47"/>
        <pc:sldMkLst>
          <pc:docMk/>
          <pc:sldMk cId="1300674384" sldId="589"/>
        </pc:sldMkLst>
      </pc:sldChg>
      <pc:sldChg chg="addSp delSp modSp mod">
        <pc:chgData name="Danie Mouton" userId="683c861f702a6d1f" providerId="LiveId" clId="{8DE1BDCC-EF32-4AF8-9737-352093A59226}" dt="2025-09-10T07:00:17.794" v="383" actId="14100"/>
        <pc:sldMkLst>
          <pc:docMk/>
          <pc:sldMk cId="530761723" sldId="591"/>
        </pc:sldMkLst>
        <pc:spChg chg="mod">
          <ac:chgData name="Danie Mouton" userId="683c861f702a6d1f" providerId="LiveId" clId="{8DE1BDCC-EF32-4AF8-9737-352093A59226}" dt="2025-09-10T07:00:17.794" v="383" actId="14100"/>
          <ac:spMkLst>
            <pc:docMk/>
            <pc:sldMk cId="530761723" sldId="591"/>
            <ac:spMk id="11266" creationId="{00000000-0000-0000-0000-000000000000}"/>
          </ac:spMkLst>
        </pc:spChg>
        <pc:picChg chg="add mod">
          <ac:chgData name="Danie Mouton" userId="683c861f702a6d1f" providerId="LiveId" clId="{8DE1BDCC-EF32-4AF8-9737-352093A59226}" dt="2025-09-10T07:00:03.582" v="381"/>
          <ac:picMkLst>
            <pc:docMk/>
            <pc:sldMk cId="530761723" sldId="591"/>
            <ac:picMk id="2" creationId="{B87DFEB4-4296-C9B4-E4F9-2ADAC80C16A0}"/>
          </ac:picMkLst>
        </pc:picChg>
        <pc:picChg chg="add mod ord">
          <ac:chgData name="Danie Mouton" userId="683c861f702a6d1f" providerId="LiveId" clId="{8DE1BDCC-EF32-4AF8-9737-352093A59226}" dt="2025-09-09T18:02:29.581" v="230" actId="167"/>
          <ac:picMkLst>
            <pc:docMk/>
            <pc:sldMk cId="530761723" sldId="591"/>
            <ac:picMk id="3" creationId="{9577020B-59A6-BE78-A355-9D19DFF9A205}"/>
          </ac:picMkLst>
        </pc:picChg>
      </pc:sldChg>
      <pc:sldChg chg="addSp delSp modSp mod">
        <pc:chgData name="Danie Mouton" userId="683c861f702a6d1f" providerId="LiveId" clId="{8DE1BDCC-EF32-4AF8-9737-352093A59226}" dt="2025-09-09T18:06:24.954" v="260" actId="113"/>
        <pc:sldMkLst>
          <pc:docMk/>
          <pc:sldMk cId="3382162994" sldId="592"/>
        </pc:sldMkLst>
        <pc:spChg chg="mod">
          <ac:chgData name="Danie Mouton" userId="683c861f702a6d1f" providerId="LiveId" clId="{8DE1BDCC-EF32-4AF8-9737-352093A59226}" dt="2025-09-09T18:06:24.954" v="260" actId="113"/>
          <ac:spMkLst>
            <pc:docMk/>
            <pc:sldMk cId="3382162994" sldId="592"/>
            <ac:spMk id="2" creationId="{00000000-0000-0000-0000-000000000000}"/>
          </ac:spMkLst>
        </pc:spChg>
        <pc:picChg chg="add mod ord">
          <ac:chgData name="Danie Mouton" userId="683c861f702a6d1f" providerId="LiveId" clId="{8DE1BDCC-EF32-4AF8-9737-352093A59226}" dt="2025-09-09T18:02:44.847" v="232" actId="167"/>
          <ac:picMkLst>
            <pc:docMk/>
            <pc:sldMk cId="3382162994" sldId="592"/>
            <ac:picMk id="5" creationId="{6B765636-CC76-60AF-5BC9-D1282675BDDF}"/>
          </ac:picMkLst>
        </pc:picChg>
      </pc:sldChg>
      <pc:sldChg chg="addSp delSp modSp mod">
        <pc:chgData name="Danie Mouton" userId="683c861f702a6d1f" providerId="LiveId" clId="{8DE1BDCC-EF32-4AF8-9737-352093A59226}" dt="2025-09-09T18:06:31.981" v="261" actId="113"/>
        <pc:sldMkLst>
          <pc:docMk/>
          <pc:sldMk cId="795152002" sldId="593"/>
        </pc:sldMkLst>
        <pc:spChg chg="mod">
          <ac:chgData name="Danie Mouton" userId="683c861f702a6d1f" providerId="LiveId" clId="{8DE1BDCC-EF32-4AF8-9737-352093A59226}" dt="2025-09-09T18:06:31.981" v="261" actId="113"/>
          <ac:spMkLst>
            <pc:docMk/>
            <pc:sldMk cId="795152002" sldId="593"/>
            <ac:spMk id="2" creationId="{00000000-0000-0000-0000-000000000000}"/>
          </ac:spMkLst>
        </pc:spChg>
        <pc:picChg chg="add mod ord">
          <ac:chgData name="Danie Mouton" userId="683c861f702a6d1f" providerId="LiveId" clId="{8DE1BDCC-EF32-4AF8-9737-352093A59226}" dt="2025-09-09T18:03:21.002" v="236" actId="167"/>
          <ac:picMkLst>
            <pc:docMk/>
            <pc:sldMk cId="795152002" sldId="593"/>
            <ac:picMk id="5" creationId="{D9DDC8BB-B5D9-95BD-A328-DFCD26C99AC0}"/>
          </ac:picMkLst>
        </pc:picChg>
      </pc:sldChg>
      <pc:sldChg chg="addSp delSp modSp mod">
        <pc:chgData name="Danie Mouton" userId="683c861f702a6d1f" providerId="LiveId" clId="{8DE1BDCC-EF32-4AF8-9737-352093A59226}" dt="2025-09-09T18:06:42.703" v="264" actId="113"/>
        <pc:sldMkLst>
          <pc:docMk/>
          <pc:sldMk cId="3303036248" sldId="594"/>
        </pc:sldMkLst>
        <pc:spChg chg="mod">
          <ac:chgData name="Danie Mouton" userId="683c861f702a6d1f" providerId="LiveId" clId="{8DE1BDCC-EF32-4AF8-9737-352093A59226}" dt="2025-09-09T18:06:42.703" v="264" actId="113"/>
          <ac:spMkLst>
            <pc:docMk/>
            <pc:sldMk cId="3303036248" sldId="594"/>
            <ac:spMk id="2" creationId="{00000000-0000-0000-0000-000000000000}"/>
          </ac:spMkLst>
        </pc:spChg>
        <pc:picChg chg="add mod ord">
          <ac:chgData name="Danie Mouton" userId="683c861f702a6d1f" providerId="LiveId" clId="{8DE1BDCC-EF32-4AF8-9737-352093A59226}" dt="2025-09-09T18:03:37.328" v="239" actId="167"/>
          <ac:picMkLst>
            <pc:docMk/>
            <pc:sldMk cId="3303036248" sldId="594"/>
            <ac:picMk id="5" creationId="{450F8FDB-9A35-0133-CC64-BE5E3C9DC9C0}"/>
          </ac:picMkLst>
        </pc:picChg>
      </pc:sldChg>
      <pc:sldChg chg="addSp delSp modSp mod">
        <pc:chgData name="Danie Mouton" userId="683c861f702a6d1f" providerId="LiveId" clId="{8DE1BDCC-EF32-4AF8-9737-352093A59226}" dt="2025-09-09T18:06:53.214" v="265" actId="113"/>
        <pc:sldMkLst>
          <pc:docMk/>
          <pc:sldMk cId="1216545510" sldId="595"/>
        </pc:sldMkLst>
        <pc:spChg chg="mod">
          <ac:chgData name="Danie Mouton" userId="683c861f702a6d1f" providerId="LiveId" clId="{8DE1BDCC-EF32-4AF8-9737-352093A59226}" dt="2025-09-09T18:06:53.214" v="265" actId="113"/>
          <ac:spMkLst>
            <pc:docMk/>
            <pc:sldMk cId="1216545510" sldId="595"/>
            <ac:spMk id="2" creationId="{00000000-0000-0000-0000-000000000000}"/>
          </ac:spMkLst>
        </pc:spChg>
        <pc:picChg chg="add mod ord">
          <ac:chgData name="Danie Mouton" userId="683c861f702a6d1f" providerId="LiveId" clId="{8DE1BDCC-EF32-4AF8-9737-352093A59226}" dt="2025-09-09T18:04:02.821" v="243" actId="14100"/>
          <ac:picMkLst>
            <pc:docMk/>
            <pc:sldMk cId="1216545510" sldId="595"/>
            <ac:picMk id="5" creationId="{917AF878-B912-561C-3427-C1A902F4F404}"/>
          </ac:picMkLst>
        </pc:picChg>
      </pc:sldChg>
      <pc:sldChg chg="addSp delSp modSp mod">
        <pc:chgData name="Danie Mouton" userId="683c861f702a6d1f" providerId="LiveId" clId="{8DE1BDCC-EF32-4AF8-9737-352093A59226}" dt="2025-09-09T18:06:58.588" v="266" actId="113"/>
        <pc:sldMkLst>
          <pc:docMk/>
          <pc:sldMk cId="4253914540" sldId="596"/>
        </pc:sldMkLst>
        <pc:spChg chg="mod">
          <ac:chgData name="Danie Mouton" userId="683c861f702a6d1f" providerId="LiveId" clId="{8DE1BDCC-EF32-4AF8-9737-352093A59226}" dt="2025-09-09T18:06:58.588" v="266" actId="113"/>
          <ac:spMkLst>
            <pc:docMk/>
            <pc:sldMk cId="4253914540" sldId="596"/>
            <ac:spMk id="2" creationId="{00000000-0000-0000-0000-000000000000}"/>
          </ac:spMkLst>
        </pc:spChg>
        <pc:picChg chg="add mod ord">
          <ac:chgData name="Danie Mouton" userId="683c861f702a6d1f" providerId="LiveId" clId="{8DE1BDCC-EF32-4AF8-9737-352093A59226}" dt="2025-09-09T18:04:26.537" v="248" actId="14100"/>
          <ac:picMkLst>
            <pc:docMk/>
            <pc:sldMk cId="4253914540" sldId="596"/>
            <ac:picMk id="5" creationId="{0D10A74D-D85D-7C27-A6FB-4866C4FAE794}"/>
          </ac:picMkLst>
        </pc:picChg>
      </pc:sldChg>
      <pc:sldChg chg="add del">
        <pc:chgData name="Danie Mouton" userId="683c861f702a6d1f" providerId="LiveId" clId="{8DE1BDCC-EF32-4AF8-9737-352093A59226}" dt="2025-09-09T17:33:31.091" v="3" actId="47"/>
        <pc:sldMkLst>
          <pc:docMk/>
          <pc:sldMk cId="2795189662" sldId="597"/>
        </pc:sldMkLst>
      </pc:sldChg>
      <pc:sldChg chg="add del">
        <pc:chgData name="Danie Mouton" userId="683c861f702a6d1f" providerId="LiveId" clId="{8DE1BDCC-EF32-4AF8-9737-352093A59226}" dt="2025-09-09T17:33:31.091" v="3" actId="47"/>
        <pc:sldMkLst>
          <pc:docMk/>
          <pc:sldMk cId="2781853571" sldId="598"/>
        </pc:sldMkLst>
      </pc:sldChg>
      <pc:sldChg chg="add del">
        <pc:chgData name="Danie Mouton" userId="683c861f702a6d1f" providerId="LiveId" clId="{8DE1BDCC-EF32-4AF8-9737-352093A59226}" dt="2025-09-09T17:33:31.091" v="3" actId="47"/>
        <pc:sldMkLst>
          <pc:docMk/>
          <pc:sldMk cId="1215515768" sldId="599"/>
        </pc:sldMkLst>
      </pc:sldChg>
      <pc:sldChg chg="add del">
        <pc:chgData name="Danie Mouton" userId="683c861f702a6d1f" providerId="LiveId" clId="{8DE1BDCC-EF32-4AF8-9737-352093A59226}" dt="2025-09-09T17:33:31.091" v="3" actId="47"/>
        <pc:sldMkLst>
          <pc:docMk/>
          <pc:sldMk cId="417844290" sldId="600"/>
        </pc:sldMkLst>
      </pc:sldChg>
      <pc:sldChg chg="add del">
        <pc:chgData name="Danie Mouton" userId="683c861f702a6d1f" providerId="LiveId" clId="{8DE1BDCC-EF32-4AF8-9737-352093A59226}" dt="2025-09-09T17:33:31.091" v="3" actId="47"/>
        <pc:sldMkLst>
          <pc:docMk/>
          <pc:sldMk cId="4151758378" sldId="601"/>
        </pc:sldMkLst>
      </pc:sldChg>
      <pc:sldChg chg="add del">
        <pc:chgData name="Danie Mouton" userId="683c861f702a6d1f" providerId="LiveId" clId="{8DE1BDCC-EF32-4AF8-9737-352093A59226}" dt="2025-09-09T17:33:31.091" v="3" actId="47"/>
        <pc:sldMkLst>
          <pc:docMk/>
          <pc:sldMk cId="3635734469" sldId="602"/>
        </pc:sldMkLst>
      </pc:sldChg>
      <pc:sldChg chg="add del">
        <pc:chgData name="Danie Mouton" userId="683c861f702a6d1f" providerId="LiveId" clId="{8DE1BDCC-EF32-4AF8-9737-352093A59226}" dt="2025-09-09T17:33:31.091" v="3" actId="47"/>
        <pc:sldMkLst>
          <pc:docMk/>
          <pc:sldMk cId="3967437573" sldId="603"/>
        </pc:sldMkLst>
      </pc:sldChg>
      <pc:sldChg chg="add del">
        <pc:chgData name="Danie Mouton" userId="683c861f702a6d1f" providerId="LiveId" clId="{8DE1BDCC-EF32-4AF8-9737-352093A59226}" dt="2025-09-09T17:33:31.091" v="3" actId="47"/>
        <pc:sldMkLst>
          <pc:docMk/>
          <pc:sldMk cId="1322873074" sldId="604"/>
        </pc:sldMkLst>
      </pc:sldChg>
      <pc:sldChg chg="add del">
        <pc:chgData name="Danie Mouton" userId="683c861f702a6d1f" providerId="LiveId" clId="{8DE1BDCC-EF32-4AF8-9737-352093A59226}" dt="2025-09-09T17:33:31.091" v="3" actId="47"/>
        <pc:sldMkLst>
          <pc:docMk/>
          <pc:sldMk cId="1563232787" sldId="605"/>
        </pc:sldMkLst>
      </pc:sldChg>
      <pc:sldChg chg="add del">
        <pc:chgData name="Danie Mouton" userId="683c861f702a6d1f" providerId="LiveId" clId="{8DE1BDCC-EF32-4AF8-9737-352093A59226}" dt="2025-09-09T17:33:31.091" v="3" actId="47"/>
        <pc:sldMkLst>
          <pc:docMk/>
          <pc:sldMk cId="305153433" sldId="606"/>
        </pc:sldMkLst>
      </pc:sldChg>
      <pc:sldChg chg="add del">
        <pc:chgData name="Danie Mouton" userId="683c861f702a6d1f" providerId="LiveId" clId="{8DE1BDCC-EF32-4AF8-9737-352093A59226}" dt="2025-09-09T17:33:31.091" v="3" actId="47"/>
        <pc:sldMkLst>
          <pc:docMk/>
          <pc:sldMk cId="4265622056" sldId="607"/>
        </pc:sldMkLst>
      </pc:sldChg>
      <pc:sldChg chg="add del">
        <pc:chgData name="Danie Mouton" userId="683c861f702a6d1f" providerId="LiveId" clId="{8DE1BDCC-EF32-4AF8-9737-352093A59226}" dt="2025-09-09T17:33:31.091" v="3" actId="47"/>
        <pc:sldMkLst>
          <pc:docMk/>
          <pc:sldMk cId="2914702220" sldId="608"/>
        </pc:sldMkLst>
      </pc:sldChg>
      <pc:sldChg chg="add del">
        <pc:chgData name="Danie Mouton" userId="683c861f702a6d1f" providerId="LiveId" clId="{8DE1BDCC-EF32-4AF8-9737-352093A59226}" dt="2025-09-09T17:33:31.091" v="3" actId="47"/>
        <pc:sldMkLst>
          <pc:docMk/>
          <pc:sldMk cId="1500830009" sldId="609"/>
        </pc:sldMkLst>
      </pc:sldChg>
      <pc:sldChg chg="add del">
        <pc:chgData name="Danie Mouton" userId="683c861f702a6d1f" providerId="LiveId" clId="{8DE1BDCC-EF32-4AF8-9737-352093A59226}" dt="2025-09-09T17:33:31.091" v="3" actId="47"/>
        <pc:sldMkLst>
          <pc:docMk/>
          <pc:sldMk cId="845840256" sldId="610"/>
        </pc:sldMkLst>
      </pc:sldChg>
      <pc:sldChg chg="add del">
        <pc:chgData name="Danie Mouton" userId="683c861f702a6d1f" providerId="LiveId" clId="{8DE1BDCC-EF32-4AF8-9737-352093A59226}" dt="2025-09-09T17:33:31.091" v="3" actId="47"/>
        <pc:sldMkLst>
          <pc:docMk/>
          <pc:sldMk cId="740748619" sldId="611"/>
        </pc:sldMkLst>
      </pc:sldChg>
      <pc:sldChg chg="add del">
        <pc:chgData name="Danie Mouton" userId="683c861f702a6d1f" providerId="LiveId" clId="{8DE1BDCC-EF32-4AF8-9737-352093A59226}" dt="2025-09-09T17:33:31.091" v="3" actId="47"/>
        <pc:sldMkLst>
          <pc:docMk/>
          <pc:sldMk cId="4158085989" sldId="612"/>
        </pc:sldMkLst>
      </pc:sldChg>
      <pc:sldChg chg="add del">
        <pc:chgData name="Danie Mouton" userId="683c861f702a6d1f" providerId="LiveId" clId="{8DE1BDCC-EF32-4AF8-9737-352093A59226}" dt="2025-09-09T17:33:31.091" v="3" actId="47"/>
        <pc:sldMkLst>
          <pc:docMk/>
          <pc:sldMk cId="3085712228" sldId="613"/>
        </pc:sldMkLst>
      </pc:sldChg>
      <pc:sldChg chg="add del">
        <pc:chgData name="Danie Mouton" userId="683c861f702a6d1f" providerId="LiveId" clId="{8DE1BDCC-EF32-4AF8-9737-352093A59226}" dt="2025-09-09T17:33:31.091" v="3" actId="47"/>
        <pc:sldMkLst>
          <pc:docMk/>
          <pc:sldMk cId="1002946628" sldId="614"/>
        </pc:sldMkLst>
      </pc:sldChg>
      <pc:sldChg chg="add del">
        <pc:chgData name="Danie Mouton" userId="683c861f702a6d1f" providerId="LiveId" clId="{8DE1BDCC-EF32-4AF8-9737-352093A59226}" dt="2025-09-09T17:33:31.091" v="3" actId="47"/>
        <pc:sldMkLst>
          <pc:docMk/>
          <pc:sldMk cId="3200288377" sldId="615"/>
        </pc:sldMkLst>
      </pc:sldChg>
      <pc:sldChg chg="add del">
        <pc:chgData name="Danie Mouton" userId="683c861f702a6d1f" providerId="LiveId" clId="{8DE1BDCC-EF32-4AF8-9737-352093A59226}" dt="2025-09-09T17:33:31.091" v="3" actId="47"/>
        <pc:sldMkLst>
          <pc:docMk/>
          <pc:sldMk cId="2485772479" sldId="616"/>
        </pc:sldMkLst>
      </pc:sldChg>
      <pc:sldChg chg="add del">
        <pc:chgData name="Danie Mouton" userId="683c861f702a6d1f" providerId="LiveId" clId="{8DE1BDCC-EF32-4AF8-9737-352093A59226}" dt="2025-09-09T17:33:31.091" v="3" actId="47"/>
        <pc:sldMkLst>
          <pc:docMk/>
          <pc:sldMk cId="1441505010" sldId="617"/>
        </pc:sldMkLst>
      </pc:sldChg>
      <pc:sldChg chg="add del">
        <pc:chgData name="Danie Mouton" userId="683c861f702a6d1f" providerId="LiveId" clId="{8DE1BDCC-EF32-4AF8-9737-352093A59226}" dt="2025-09-09T17:33:31.091" v="3" actId="47"/>
        <pc:sldMkLst>
          <pc:docMk/>
          <pc:sldMk cId="2362662450" sldId="618"/>
        </pc:sldMkLst>
      </pc:sldChg>
      <pc:sldChg chg="add del">
        <pc:chgData name="Danie Mouton" userId="683c861f702a6d1f" providerId="LiveId" clId="{8DE1BDCC-EF32-4AF8-9737-352093A59226}" dt="2025-09-09T17:33:31.091" v="3" actId="47"/>
        <pc:sldMkLst>
          <pc:docMk/>
          <pc:sldMk cId="2772280134" sldId="619"/>
        </pc:sldMkLst>
      </pc:sldChg>
      <pc:sldChg chg="add del">
        <pc:chgData name="Danie Mouton" userId="683c861f702a6d1f" providerId="LiveId" clId="{8DE1BDCC-EF32-4AF8-9737-352093A59226}" dt="2025-09-09T17:33:31.091" v="3" actId="47"/>
        <pc:sldMkLst>
          <pc:docMk/>
          <pc:sldMk cId="1012939544" sldId="620"/>
        </pc:sldMkLst>
      </pc:sldChg>
      <pc:sldChg chg="add del">
        <pc:chgData name="Danie Mouton" userId="683c861f702a6d1f" providerId="LiveId" clId="{8DE1BDCC-EF32-4AF8-9737-352093A59226}" dt="2025-09-09T17:33:31.091" v="3" actId="47"/>
        <pc:sldMkLst>
          <pc:docMk/>
          <pc:sldMk cId="113455813" sldId="621"/>
        </pc:sldMkLst>
      </pc:sldChg>
      <pc:sldMasterChg chg="modSp modSldLayout">
        <pc:chgData name="Danie Mouton" userId="683c861f702a6d1f" providerId="LiveId" clId="{8DE1BDCC-EF32-4AF8-9737-352093A59226}" dt="2025-09-09T17:38:39.020" v="147"/>
        <pc:sldMasterMkLst>
          <pc:docMk/>
          <pc:sldMasterMk cId="4035626651" sldId="2147483660"/>
        </pc:sldMasterMkLst>
        <pc:sldLayoutChg chg="modSp">
          <pc:chgData name="Danie Mouton" userId="683c861f702a6d1f" providerId="LiveId" clId="{8DE1BDCC-EF32-4AF8-9737-352093A59226}" dt="2025-09-09T17:38:39.020" v="147"/>
          <pc:sldLayoutMkLst>
            <pc:docMk/>
            <pc:sldMasterMk cId="4035626651" sldId="2147483660"/>
            <pc:sldLayoutMk cId="2959467004" sldId="2147483661"/>
          </pc:sldLayoutMkLst>
        </pc:sldLayoutChg>
        <pc:sldLayoutChg chg="modSp">
          <pc:chgData name="Danie Mouton" userId="683c861f702a6d1f" providerId="LiveId" clId="{8DE1BDCC-EF32-4AF8-9737-352093A59226}" dt="2025-09-09T17:38:39.020" v="147"/>
          <pc:sldLayoutMkLst>
            <pc:docMk/>
            <pc:sldMasterMk cId="4035626651" sldId="2147483660"/>
            <pc:sldLayoutMk cId="3229540080" sldId="2147483663"/>
          </pc:sldLayoutMkLst>
        </pc:sldLayoutChg>
        <pc:sldLayoutChg chg="modSp">
          <pc:chgData name="Danie Mouton" userId="683c861f702a6d1f" providerId="LiveId" clId="{8DE1BDCC-EF32-4AF8-9737-352093A59226}" dt="2025-09-09T17:38:39.020" v="147"/>
          <pc:sldLayoutMkLst>
            <pc:docMk/>
            <pc:sldMasterMk cId="4035626651" sldId="2147483660"/>
            <pc:sldLayoutMk cId="1606123683" sldId="2147483664"/>
          </pc:sldLayoutMkLst>
        </pc:sldLayoutChg>
        <pc:sldLayoutChg chg="modSp">
          <pc:chgData name="Danie Mouton" userId="683c861f702a6d1f" providerId="LiveId" clId="{8DE1BDCC-EF32-4AF8-9737-352093A59226}" dt="2025-09-09T17:38:39.020" v="147"/>
          <pc:sldLayoutMkLst>
            <pc:docMk/>
            <pc:sldMasterMk cId="4035626651" sldId="2147483660"/>
            <pc:sldLayoutMk cId="1398139569" sldId="2147483665"/>
          </pc:sldLayoutMkLst>
        </pc:sldLayoutChg>
        <pc:sldLayoutChg chg="modSp">
          <pc:chgData name="Danie Mouton" userId="683c861f702a6d1f" providerId="LiveId" clId="{8DE1BDCC-EF32-4AF8-9737-352093A59226}" dt="2025-09-09T17:38:39.020" v="147"/>
          <pc:sldLayoutMkLst>
            <pc:docMk/>
            <pc:sldMasterMk cId="4035626651" sldId="2147483660"/>
            <pc:sldLayoutMk cId="4173651346" sldId="2147483668"/>
          </pc:sldLayoutMkLst>
        </pc:sldLayoutChg>
        <pc:sldLayoutChg chg="modSp">
          <pc:chgData name="Danie Mouton" userId="683c861f702a6d1f" providerId="LiveId" clId="{8DE1BDCC-EF32-4AF8-9737-352093A59226}" dt="2025-09-09T17:38:39.020" v="147"/>
          <pc:sldLayoutMkLst>
            <pc:docMk/>
            <pc:sldMasterMk cId="4035626651" sldId="2147483660"/>
            <pc:sldLayoutMk cId="466868107" sldId="2147483669"/>
          </pc:sldLayoutMkLst>
        </pc:sldLayoutChg>
        <pc:sldLayoutChg chg="modSp">
          <pc:chgData name="Danie Mouton" userId="683c861f702a6d1f" providerId="LiveId" clId="{8DE1BDCC-EF32-4AF8-9737-352093A59226}" dt="2025-09-09T17:38:39.020" v="147"/>
          <pc:sldLayoutMkLst>
            <pc:docMk/>
            <pc:sldMasterMk cId="4035626651" sldId="2147483660"/>
            <pc:sldLayoutMk cId="3762360621"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C4CDD5-5325-462C-9022-4B6A5ECFAB3B}" type="datetimeFigureOut">
              <a:rPr lang="en-ZA" smtClean="0"/>
              <a:pPr/>
              <a:t>2025/09/11</a:t>
            </a:fld>
            <a:endParaRPr lang="en-ZA"/>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6667B1-6B2A-4B7D-ACF8-D7D301DC4BF8}" type="slidenum">
              <a:rPr lang="en-ZA" smtClean="0"/>
              <a:pPr/>
              <a:t>‹#›</a:t>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822078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1386396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1381728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2245149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126256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2668671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4219741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4001890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834117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1079179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B19DFC-94D6-490E-9EDF-FD56CABA0606}" type="datetimeFigureOut">
              <a:rPr lang="en-ZA" smtClean="0"/>
              <a:pPr/>
              <a:t>2025/09/11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77FB144-86A8-454C-9D68-B5F15DBAC8EA}" type="slidenum">
              <a:rPr lang="en-ZA" smtClean="0"/>
              <a:pPr/>
              <a:t>‹#›</a:t>
            </a:fld>
            <a:endParaRPr lang="en-ZA"/>
          </a:p>
        </p:txBody>
      </p:sp>
    </p:spTree>
    <p:extLst>
      <p:ext uri="{BB962C8B-B14F-4D97-AF65-F5344CB8AC3E}">
        <p14:creationId xmlns:p14="http://schemas.microsoft.com/office/powerpoint/2010/main" val="396242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19DFC-94D6-490E-9EDF-FD56CABA0606}" type="datetimeFigureOut">
              <a:rPr lang="en-ZA" smtClean="0"/>
              <a:pPr/>
              <a:t>2025/09/11</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7FB144-86A8-454C-9D68-B5F15DBAC8EA}" type="slidenum">
              <a:rPr lang="en-ZA" smtClean="0"/>
              <a:pPr/>
              <a:t>‹#›</a:t>
            </a:fld>
            <a:endParaRPr lang="en-ZA"/>
          </a:p>
        </p:txBody>
      </p:sp>
    </p:spTree>
    <p:extLst>
      <p:ext uri="{BB962C8B-B14F-4D97-AF65-F5344CB8AC3E}">
        <p14:creationId xmlns:p14="http://schemas.microsoft.com/office/powerpoint/2010/main" val="37176123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field of wheat with the sun setting behind it&#10;&#10;AI-generated content may be incorrect.">
            <a:extLst>
              <a:ext uri="{FF2B5EF4-FFF2-40B4-BE49-F238E27FC236}">
                <a16:creationId xmlns:a16="http://schemas.microsoft.com/office/drawing/2014/main" id="{4B82AC17-EBC6-0E7B-8B7D-7BB39A5FA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931" cy="6858000"/>
          </a:xfrm>
          <a:prstGeom prst="rect">
            <a:avLst/>
          </a:prstGeom>
        </p:spPr>
      </p:pic>
      <p:sp>
        <p:nvSpPr>
          <p:cNvPr id="2" name="Title 1"/>
          <p:cNvSpPr>
            <a:spLocks noGrp="1"/>
          </p:cNvSpPr>
          <p:nvPr>
            <p:ph type="title"/>
          </p:nvPr>
        </p:nvSpPr>
        <p:spPr>
          <a:xfrm>
            <a:off x="2151115" y="251200"/>
            <a:ext cx="7886700" cy="4007850"/>
          </a:xfrm>
        </p:spPr>
        <p:txBody>
          <a:bodyPr>
            <a:normAutofit/>
          </a:bodyPr>
          <a:lstStyle/>
          <a:p>
            <a:pPr algn="ctr"/>
            <a:r>
              <a:rPr lang="en-ZA" sz="4800" b="1" dirty="0">
                <a:latin typeface="Aptos" panose="020B0004020202020204" pitchFamily="34" charset="0"/>
              </a:rPr>
              <a:t>NG Kerk Oos-Kaapland</a:t>
            </a:r>
            <a:br>
              <a:rPr lang="en-ZA" sz="4800" b="1" dirty="0">
                <a:latin typeface="Aptos" panose="020B0004020202020204" pitchFamily="34" charset="0"/>
              </a:rPr>
            </a:br>
            <a:r>
              <a:rPr lang="en-ZA" sz="4800" b="1" dirty="0">
                <a:latin typeface="Aptos" panose="020B0004020202020204" pitchFamily="34" charset="0"/>
              </a:rPr>
              <a:t>Lied en </a:t>
            </a:r>
            <a:r>
              <a:rPr lang="en-ZA" sz="4800" b="1" dirty="0" err="1">
                <a:latin typeface="Aptos" panose="020B0004020202020204" pitchFamily="34" charset="0"/>
              </a:rPr>
              <a:t>Geloofsverbintenis</a:t>
            </a:r>
            <a:br>
              <a:rPr lang="en-ZA" sz="4800" b="1" dirty="0">
                <a:latin typeface="Aptos" panose="020B0004020202020204" pitchFamily="34" charset="0"/>
              </a:rPr>
            </a:br>
            <a:br>
              <a:rPr lang="en-ZA" sz="4800" b="1" dirty="0">
                <a:latin typeface="Aptos" panose="020B0004020202020204" pitchFamily="34" charset="0"/>
              </a:rPr>
            </a:br>
            <a:r>
              <a:rPr lang="en-ZA" sz="4800" b="1" dirty="0">
                <a:latin typeface="Aptos" panose="020B0004020202020204" pitchFamily="34" charset="0"/>
              </a:rPr>
              <a:t>(</a:t>
            </a:r>
            <a:r>
              <a:rPr lang="en-ZA" sz="3600" b="1" dirty="0">
                <a:latin typeface="Aptos" panose="020B0004020202020204" pitchFamily="34" charset="0"/>
              </a:rPr>
              <a:t>Melodie van </a:t>
            </a:r>
            <a:r>
              <a:rPr lang="en-ZA" sz="3600" b="1" dirty="0" err="1">
                <a:latin typeface="Aptos" panose="020B0004020202020204" pitchFamily="34" charset="0"/>
              </a:rPr>
              <a:t>Liedboek</a:t>
            </a:r>
            <a:r>
              <a:rPr lang="en-ZA" sz="3600" b="1" dirty="0">
                <a:latin typeface="Aptos" panose="020B0004020202020204" pitchFamily="34" charset="0"/>
              </a:rPr>
              <a:t> 422)</a:t>
            </a:r>
            <a:endParaRPr lang="en-ZA" sz="4800" b="1" dirty="0">
              <a:latin typeface="Aptos" panose="020B0004020202020204" pitchFamily="34" charset="0"/>
            </a:endParaRPr>
          </a:p>
        </p:txBody>
      </p:sp>
      <p:pic>
        <p:nvPicPr>
          <p:cNvPr id="4" name="Picture 3" descr="A green circle with white text and a cross&#10;&#10;AI-generated content may be incorrect.">
            <a:extLst>
              <a:ext uri="{FF2B5EF4-FFF2-40B4-BE49-F238E27FC236}">
                <a16:creationId xmlns:a16="http://schemas.microsoft.com/office/drawing/2014/main" id="{22EBBCAB-5AE3-F2E3-EDB0-6CEF7629F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335" y="5165271"/>
            <a:ext cx="1124622" cy="1301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wheat with the sun setting behind it&#10;&#10;AI-generated content may be incorrect.">
            <a:extLst>
              <a:ext uri="{FF2B5EF4-FFF2-40B4-BE49-F238E27FC236}">
                <a16:creationId xmlns:a16="http://schemas.microsoft.com/office/drawing/2014/main" id="{0D10A74D-D85D-7C27-A6FB-4866C4FAE794}"/>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2022224" y="0"/>
            <a:ext cx="8640000" cy="4738255"/>
          </a:xfrm>
        </p:spPr>
        <p:txBody>
          <a:bodyPr rtlCol="0">
            <a:normAutofit/>
          </a:bodyPr>
          <a:lstStyle/>
          <a:p>
            <a:pPr>
              <a:defRPr/>
            </a:pPr>
            <a:r>
              <a:rPr lang="af-ZA" sz="3600" b="1" i="1" u="sng" dirty="0"/>
              <a:t>Voor</a:t>
            </a:r>
            <a:r>
              <a:rPr lang="af-ZA" sz="3600" b="1" i="1" dirty="0"/>
              <a:t>g</a:t>
            </a:r>
            <a:r>
              <a:rPr lang="af-ZA" sz="3600" b="1" i="1" u="sng" dirty="0"/>
              <a:t>an</a:t>
            </a:r>
            <a:r>
              <a:rPr lang="af-ZA" sz="3600" b="1" i="1" dirty="0"/>
              <a:t>g</a:t>
            </a:r>
            <a:r>
              <a:rPr lang="af-ZA" sz="3600" b="1" i="1" u="sng" dirty="0"/>
              <a:t>er</a:t>
            </a:r>
            <a:r>
              <a:rPr lang="af-ZA" sz="3600" b="1" i="1" dirty="0"/>
              <a:t>:</a:t>
            </a:r>
            <a:br>
              <a:rPr lang="af-ZA" sz="4000" b="1" i="1" dirty="0"/>
            </a:br>
            <a:r>
              <a:rPr lang="af-ZA" sz="4000" b="1" i="1" dirty="0"/>
              <a:t>Ons glo aan die gemeenskap van die heiliges wat hulle gawes met vreugde tot nut van mekaar gee.</a:t>
            </a:r>
            <a:br>
              <a:rPr lang="af-ZA" sz="4000" b="1" i="1" dirty="0"/>
            </a:br>
            <a:r>
              <a:rPr lang="af-ZA" sz="3600" b="1" i="1" u="sng" dirty="0"/>
              <a:t>Gemeente</a:t>
            </a:r>
            <a:r>
              <a:rPr lang="af-ZA" sz="3600" b="1" dirty="0"/>
              <a:t>:</a:t>
            </a:r>
            <a:br>
              <a:rPr lang="af-ZA" sz="4000" b="1" i="1" dirty="0"/>
            </a:br>
            <a:r>
              <a:rPr lang="af-ZA" sz="4000" b="1" dirty="0"/>
              <a:t>Daarom verbind ons ons om na mekaar om te sien en die ander se belang eerste te soek.</a:t>
            </a:r>
          </a:p>
        </p:txBody>
      </p:sp>
    </p:spTree>
    <p:extLst>
      <p:ext uri="{BB962C8B-B14F-4D97-AF65-F5344CB8AC3E}">
        <p14:creationId xmlns:p14="http://schemas.microsoft.com/office/powerpoint/2010/main" val="4253914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field of wheat with the sun setting behind it&#10;&#10;AI-generated content may be incorrect.">
            <a:extLst>
              <a:ext uri="{FF2B5EF4-FFF2-40B4-BE49-F238E27FC236}">
                <a16:creationId xmlns:a16="http://schemas.microsoft.com/office/drawing/2014/main" id="{3B3BFED2-EBED-512B-3D0C-99614131D30C}"/>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3069" y="0"/>
            <a:ext cx="12188931" cy="6858000"/>
          </a:xfrm>
          <a:prstGeom prst="rect">
            <a:avLst/>
          </a:prstGeom>
        </p:spPr>
      </p:pic>
      <p:sp>
        <p:nvSpPr>
          <p:cNvPr id="2" name="Title 1"/>
          <p:cNvSpPr>
            <a:spLocks noGrp="1"/>
          </p:cNvSpPr>
          <p:nvPr>
            <p:ph type="title"/>
          </p:nvPr>
        </p:nvSpPr>
        <p:spPr>
          <a:xfrm>
            <a:off x="870392" y="2328690"/>
            <a:ext cx="10625622" cy="1143000"/>
          </a:xfrm>
        </p:spPr>
        <p:txBody>
          <a:bodyPr>
            <a:noAutofit/>
          </a:bodyPr>
          <a:lstStyle/>
          <a:p>
            <a:pPr algn="ctr"/>
            <a:r>
              <a:rPr lang="nl-NL" sz="4800" b="1" dirty="0">
                <a:latin typeface="Aptos" panose="020B0004020202020204" pitchFamily="34" charset="0"/>
              </a:rPr>
              <a:t>Hier in die Oos-Kaap is die Heer</a:t>
            </a:r>
            <a:br>
              <a:rPr lang="af-ZA" sz="4800" b="1" dirty="0">
                <a:latin typeface="Aptos" panose="020B0004020202020204" pitchFamily="34" charset="0"/>
              </a:rPr>
            </a:br>
            <a:r>
              <a:rPr lang="nl-NL" sz="4800" b="1" dirty="0">
                <a:latin typeface="Aptos" panose="020B0004020202020204" pitchFamily="34" charset="0"/>
              </a:rPr>
              <a:t>vir ons die bron van roem en eer.</a:t>
            </a:r>
            <a:br>
              <a:rPr lang="af-ZA" sz="4800" b="1" dirty="0">
                <a:latin typeface="Aptos" panose="020B0004020202020204" pitchFamily="34" charset="0"/>
              </a:rPr>
            </a:br>
            <a:r>
              <a:rPr lang="nl-NL" sz="4800" b="1" dirty="0">
                <a:latin typeface="Aptos" panose="020B0004020202020204" pitchFamily="34" charset="0"/>
              </a:rPr>
              <a:t>Hy’t ons in hierdie streek laat woon</a:t>
            </a:r>
            <a:br>
              <a:rPr lang="af-ZA" sz="4800" b="1" dirty="0">
                <a:latin typeface="Aptos" panose="020B0004020202020204" pitchFamily="34" charset="0"/>
              </a:rPr>
            </a:br>
            <a:r>
              <a:rPr lang="nl-NL" sz="4800" b="1" dirty="0">
                <a:latin typeface="Aptos" panose="020B0004020202020204" pitchFamily="34" charset="0"/>
              </a:rPr>
              <a:t>om Hom as Koning hier te kroon.</a:t>
            </a:r>
            <a:br>
              <a:rPr lang="af-ZA" sz="4800" b="1" dirty="0">
                <a:latin typeface="Aptos" panose="020B0004020202020204" pitchFamily="34" charset="0"/>
              </a:rPr>
            </a:br>
            <a:r>
              <a:rPr lang="nl-NL" sz="4800" b="1" dirty="0">
                <a:latin typeface="Aptos" panose="020B0004020202020204" pitchFamily="34" charset="0"/>
              </a:rPr>
              <a:t>Hier tussen berg, Karoo en see</a:t>
            </a:r>
            <a:br>
              <a:rPr lang="af-ZA" sz="4800" b="1">
                <a:latin typeface="Aptos" panose="020B0004020202020204" pitchFamily="34" charset="0"/>
              </a:rPr>
            </a:br>
            <a:r>
              <a:rPr lang="nl-NL" sz="4800" b="1" dirty="0">
                <a:latin typeface="Aptos" panose="020B0004020202020204" pitchFamily="34" charset="0"/>
              </a:rPr>
              <a:t>n</a:t>
            </a:r>
            <a:r>
              <a:rPr lang="nl-NL" sz="4800" b="1">
                <a:latin typeface="Aptos" panose="020B0004020202020204" pitchFamily="34" charset="0"/>
              </a:rPr>
              <a:t>eem </a:t>
            </a:r>
            <a:r>
              <a:rPr lang="nl-NL" sz="4800" b="1" dirty="0">
                <a:latin typeface="Aptos" panose="020B0004020202020204" pitchFamily="34" charset="0"/>
              </a:rPr>
              <a:t>God ons in sy liefde mee!</a:t>
            </a:r>
            <a:br>
              <a:rPr lang="af-ZA" sz="4800" b="1" dirty="0">
                <a:latin typeface="Aptos" panose="020B0004020202020204" pitchFamily="34" charset="0"/>
              </a:rPr>
            </a:br>
            <a:endParaRPr lang="af-ZA" sz="4800" b="1" dirty="0">
              <a:latin typeface="Aptos" panose="020B0004020202020204" pitchFamily="34" charset="0"/>
            </a:endParaRPr>
          </a:p>
        </p:txBody>
      </p:sp>
    </p:spTree>
    <p:extLst>
      <p:ext uri="{BB962C8B-B14F-4D97-AF65-F5344CB8AC3E}">
        <p14:creationId xmlns:p14="http://schemas.microsoft.com/office/powerpoint/2010/main" val="1878774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ield of wheat with the sun setting behind it&#10;&#10;AI-generated content may be incorrect.">
            <a:extLst>
              <a:ext uri="{FF2B5EF4-FFF2-40B4-BE49-F238E27FC236}">
                <a16:creationId xmlns:a16="http://schemas.microsoft.com/office/drawing/2014/main" id="{5AE4A5DE-F9D0-4798-A824-4642E1B8C014}"/>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899731" y="2451638"/>
            <a:ext cx="10601171" cy="1143000"/>
          </a:xfrm>
        </p:spPr>
        <p:txBody>
          <a:bodyPr>
            <a:noAutofit/>
          </a:bodyPr>
          <a:lstStyle/>
          <a:p>
            <a:pPr algn="ctr"/>
            <a:r>
              <a:rPr lang="nl-NL" sz="4800" b="1" dirty="0">
                <a:latin typeface="Aptos" panose="020B0004020202020204" pitchFamily="34" charset="0"/>
              </a:rPr>
              <a:t>Die Heer skep ons tot eenheid saam</a:t>
            </a:r>
            <a:br>
              <a:rPr lang="af-ZA" sz="4800" b="1" dirty="0">
                <a:latin typeface="Aptos" panose="020B0004020202020204" pitchFamily="34" charset="0"/>
              </a:rPr>
            </a:br>
            <a:r>
              <a:rPr lang="nl-NL" sz="4800" b="1" dirty="0">
                <a:latin typeface="Aptos" panose="020B0004020202020204" pitchFamily="34" charset="0"/>
              </a:rPr>
              <a:t>as heiliges in Jesus Naam.</a:t>
            </a:r>
            <a:br>
              <a:rPr lang="af-ZA" sz="4800" b="1" dirty="0">
                <a:latin typeface="Aptos" panose="020B0004020202020204" pitchFamily="34" charset="0"/>
              </a:rPr>
            </a:br>
            <a:r>
              <a:rPr lang="nl-NL" sz="4800" b="1" dirty="0">
                <a:latin typeface="Aptos" panose="020B0004020202020204" pitchFamily="34" charset="0"/>
              </a:rPr>
              <a:t>Ons gee ons gawes vir mekaar</a:t>
            </a:r>
            <a:br>
              <a:rPr lang="af-ZA" sz="4800" b="1" dirty="0">
                <a:latin typeface="Aptos" panose="020B0004020202020204" pitchFamily="34" charset="0"/>
              </a:rPr>
            </a:br>
            <a:r>
              <a:rPr lang="nl-NL" sz="4800" b="1" dirty="0">
                <a:latin typeface="Aptos" panose="020B0004020202020204" pitchFamily="34" charset="0"/>
              </a:rPr>
              <a:t>en maak dan so sy liefde waar.</a:t>
            </a:r>
            <a:br>
              <a:rPr lang="af-ZA" sz="4800" b="1" dirty="0">
                <a:latin typeface="Aptos" panose="020B0004020202020204" pitchFamily="34" charset="0"/>
              </a:rPr>
            </a:br>
            <a:r>
              <a:rPr lang="nl-NL" sz="4800" b="1" dirty="0">
                <a:latin typeface="Aptos" panose="020B0004020202020204" pitchFamily="34" charset="0"/>
              </a:rPr>
              <a:t>Hier tussen berg, Karoo en see</a:t>
            </a:r>
            <a:br>
              <a:rPr lang="af-ZA" sz="4800" b="1" dirty="0">
                <a:latin typeface="Aptos" panose="020B0004020202020204" pitchFamily="34" charset="0"/>
              </a:rPr>
            </a:br>
            <a:r>
              <a:rPr lang="nl-NL" sz="4800" b="1" dirty="0">
                <a:latin typeface="Aptos" panose="020B0004020202020204" pitchFamily="34" charset="0"/>
              </a:rPr>
              <a:t>neem God ons in sy liefde mee!</a:t>
            </a:r>
            <a:br>
              <a:rPr lang="af-ZA" sz="4800" b="1" dirty="0">
                <a:latin typeface="Aptos" panose="020B0004020202020204" pitchFamily="34" charset="0"/>
              </a:rPr>
            </a:br>
            <a:endParaRPr lang="af-ZA" sz="4800" b="1" dirty="0">
              <a:latin typeface="Aptos" panose="020B0004020202020204" pitchFamily="34" charset="0"/>
            </a:endParaRPr>
          </a:p>
        </p:txBody>
      </p:sp>
    </p:spTree>
    <p:extLst>
      <p:ext uri="{BB962C8B-B14F-4D97-AF65-F5344CB8AC3E}">
        <p14:creationId xmlns:p14="http://schemas.microsoft.com/office/powerpoint/2010/main" val="690163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ield of wheat with the sun setting behind it&#10;&#10;AI-generated content may be incorrect.">
            <a:extLst>
              <a:ext uri="{FF2B5EF4-FFF2-40B4-BE49-F238E27FC236}">
                <a16:creationId xmlns:a16="http://schemas.microsoft.com/office/drawing/2014/main" id="{38EE229E-4ECA-517A-1265-64DE81B1C077}"/>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922549" y="2286000"/>
            <a:ext cx="10346900" cy="1143000"/>
          </a:xfrm>
        </p:spPr>
        <p:txBody>
          <a:bodyPr>
            <a:noAutofit/>
          </a:bodyPr>
          <a:lstStyle/>
          <a:p>
            <a:pPr algn="ctr"/>
            <a:r>
              <a:rPr lang="nl-NL" sz="4800" b="1" dirty="0">
                <a:latin typeface="Aptos" panose="020B0004020202020204" pitchFamily="34" charset="0"/>
              </a:rPr>
              <a:t>O Here Jesus  maak ons vry</a:t>
            </a:r>
            <a:br>
              <a:rPr lang="af-ZA" sz="4800" b="1" dirty="0">
                <a:latin typeface="Aptos" panose="020B0004020202020204" pitchFamily="34" charset="0"/>
              </a:rPr>
            </a:br>
            <a:r>
              <a:rPr lang="nl-NL" sz="4800" b="1" dirty="0">
                <a:latin typeface="Aptos" panose="020B0004020202020204" pitchFamily="34" charset="0"/>
              </a:rPr>
              <a:t>om alle mense lief te kry.</a:t>
            </a:r>
            <a:br>
              <a:rPr lang="af-ZA" sz="4800" b="1" dirty="0">
                <a:latin typeface="Aptos" panose="020B0004020202020204" pitchFamily="34" charset="0"/>
              </a:rPr>
            </a:br>
            <a:r>
              <a:rPr lang="nl-NL" sz="4800" b="1" dirty="0">
                <a:latin typeface="Aptos" panose="020B0004020202020204" pitchFamily="34" charset="0"/>
              </a:rPr>
              <a:t>Ons dien U as ’n priesterdom</a:t>
            </a:r>
            <a:br>
              <a:rPr lang="af-ZA" sz="4800" b="1" dirty="0">
                <a:latin typeface="Aptos" panose="020B0004020202020204" pitchFamily="34" charset="0"/>
              </a:rPr>
            </a:br>
            <a:r>
              <a:rPr lang="nl-NL" sz="4800" b="1" dirty="0">
                <a:latin typeface="Aptos" panose="020B0004020202020204" pitchFamily="34" charset="0"/>
              </a:rPr>
              <a:t>wat offers bring totdat U kom.</a:t>
            </a:r>
            <a:br>
              <a:rPr lang="af-ZA" sz="4800" b="1" dirty="0">
                <a:latin typeface="Aptos" panose="020B0004020202020204" pitchFamily="34" charset="0"/>
              </a:rPr>
            </a:br>
            <a:r>
              <a:rPr lang="nl-NL" sz="4800" b="1" dirty="0">
                <a:latin typeface="Aptos" panose="020B0004020202020204" pitchFamily="34" charset="0"/>
              </a:rPr>
              <a:t>Hier tussen berg, Karoo en see</a:t>
            </a:r>
            <a:br>
              <a:rPr lang="af-ZA" sz="4800" b="1" dirty="0">
                <a:latin typeface="Aptos" panose="020B0004020202020204" pitchFamily="34" charset="0"/>
              </a:rPr>
            </a:br>
            <a:r>
              <a:rPr lang="nl-NL" sz="4800" b="1" dirty="0">
                <a:latin typeface="Aptos" panose="020B0004020202020204" pitchFamily="34" charset="0"/>
              </a:rPr>
              <a:t>neem God ons in sy liefde mee!</a:t>
            </a:r>
            <a:br>
              <a:rPr lang="af-ZA" sz="4800" b="1" dirty="0">
                <a:latin typeface="Aptos" panose="020B0004020202020204" pitchFamily="34" charset="0"/>
              </a:rPr>
            </a:br>
            <a:r>
              <a:rPr lang="nl-NL" sz="4800" b="1" dirty="0">
                <a:latin typeface="Aptos" panose="020B0004020202020204" pitchFamily="34" charset="0"/>
              </a:rPr>
              <a:t>Neem God ons in triomftog mee!</a:t>
            </a:r>
            <a:endParaRPr lang="af-ZA" sz="4800" b="1" dirty="0">
              <a:latin typeface="Aptos" panose="020B0004020202020204" pitchFamily="34" charset="0"/>
            </a:endParaRPr>
          </a:p>
        </p:txBody>
      </p:sp>
    </p:spTree>
    <p:extLst>
      <p:ext uri="{BB962C8B-B14F-4D97-AF65-F5344CB8AC3E}">
        <p14:creationId xmlns:p14="http://schemas.microsoft.com/office/powerpoint/2010/main" val="3426559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ield of wheat with the sun setting behind it&#10;&#10;AI-generated content may be incorrect.">
            <a:extLst>
              <a:ext uri="{FF2B5EF4-FFF2-40B4-BE49-F238E27FC236}">
                <a16:creationId xmlns:a16="http://schemas.microsoft.com/office/drawing/2014/main" id="{9577020B-59A6-BE78-A355-9D19DFF9A205}"/>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11266" name="Title 1"/>
          <p:cNvSpPr>
            <a:spLocks noGrp="1"/>
          </p:cNvSpPr>
          <p:nvPr>
            <p:ph type="title"/>
          </p:nvPr>
        </p:nvSpPr>
        <p:spPr>
          <a:xfrm>
            <a:off x="1529720" y="692695"/>
            <a:ext cx="9144000" cy="3198947"/>
          </a:xfrm>
        </p:spPr>
        <p:txBody>
          <a:bodyPr>
            <a:normAutofit/>
          </a:bodyPr>
          <a:lstStyle/>
          <a:p>
            <a:pPr algn="ctr" eaLnBrk="1" hangingPunct="1"/>
            <a:r>
              <a:rPr lang="af-ZA" sz="4800" b="1" noProof="0" dirty="0">
                <a:latin typeface="Aptos" panose="020B0004020202020204" pitchFamily="34" charset="0"/>
              </a:rPr>
              <a:t>NG Kerk in Oos-Kaapland </a:t>
            </a:r>
            <a:br>
              <a:rPr lang="af-ZA" sz="4800" b="1" noProof="0" dirty="0">
                <a:latin typeface="Aptos" panose="020B0004020202020204" pitchFamily="34" charset="0"/>
              </a:rPr>
            </a:br>
            <a:br>
              <a:rPr lang="af-ZA" sz="5400" b="1" noProof="0" dirty="0">
                <a:latin typeface="Aptos" panose="020B0004020202020204" pitchFamily="34" charset="0"/>
              </a:rPr>
            </a:br>
            <a:r>
              <a:rPr lang="af-ZA" sz="5400" b="1" noProof="0" dirty="0">
                <a:latin typeface="Aptos" panose="020B0004020202020204" pitchFamily="34" charset="0"/>
              </a:rPr>
              <a:t>Geloofsverbintenis</a:t>
            </a:r>
            <a:endParaRPr lang="af-ZA" sz="4800" b="1" noProof="0" dirty="0">
              <a:latin typeface="Aptos" panose="020B0004020202020204" pitchFamily="34" charset="0"/>
              <a:cs typeface="Arial" panose="020B0604020202020204" pitchFamily="34" charset="0"/>
            </a:endParaRPr>
          </a:p>
        </p:txBody>
      </p:sp>
      <p:pic>
        <p:nvPicPr>
          <p:cNvPr id="2" name="Picture 1" descr="A green circle with white text and a cross&#10;&#10;AI-generated content may be incorrect.">
            <a:extLst>
              <a:ext uri="{FF2B5EF4-FFF2-40B4-BE49-F238E27FC236}">
                <a16:creationId xmlns:a16="http://schemas.microsoft.com/office/drawing/2014/main" id="{B87DFEB4-4296-C9B4-E4F9-2ADAC80C16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335" y="5165271"/>
            <a:ext cx="1124622" cy="1301750"/>
          </a:xfrm>
          <a:prstGeom prst="rect">
            <a:avLst/>
          </a:prstGeom>
        </p:spPr>
      </p:pic>
    </p:spTree>
    <p:extLst>
      <p:ext uri="{BB962C8B-B14F-4D97-AF65-F5344CB8AC3E}">
        <p14:creationId xmlns:p14="http://schemas.microsoft.com/office/powerpoint/2010/main" val="530761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wheat with the sun setting behind it&#10;&#10;AI-generated content may be incorrect.">
            <a:extLst>
              <a:ext uri="{FF2B5EF4-FFF2-40B4-BE49-F238E27FC236}">
                <a16:creationId xmlns:a16="http://schemas.microsoft.com/office/drawing/2014/main" id="{6B765636-CC76-60AF-5BC9-D1282675BDDF}"/>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2028000" y="0"/>
            <a:ext cx="8640000" cy="5227239"/>
          </a:xfrm>
        </p:spPr>
        <p:txBody>
          <a:bodyPr rtlCol="0">
            <a:normAutofit/>
          </a:bodyPr>
          <a:lstStyle/>
          <a:p>
            <a:pPr>
              <a:defRPr/>
            </a:pPr>
            <a:r>
              <a:rPr lang="af-ZA" sz="3600" b="1" i="1" u="sng" dirty="0"/>
              <a:t>Voor</a:t>
            </a:r>
            <a:r>
              <a:rPr lang="af-ZA" sz="3600" b="1" i="1" dirty="0"/>
              <a:t>g</a:t>
            </a:r>
            <a:r>
              <a:rPr lang="af-ZA" sz="3600" b="1" i="1" u="sng" dirty="0"/>
              <a:t>an</a:t>
            </a:r>
            <a:r>
              <a:rPr lang="af-ZA" sz="3600" b="1" i="1" dirty="0"/>
              <a:t>g</a:t>
            </a:r>
            <a:r>
              <a:rPr lang="af-ZA" sz="3600" b="1" i="1" u="sng" dirty="0"/>
              <a:t>er</a:t>
            </a:r>
            <a:r>
              <a:rPr lang="af-ZA" sz="3600" b="1" i="1" dirty="0"/>
              <a:t>:</a:t>
            </a:r>
            <a:br>
              <a:rPr lang="af-ZA" sz="4000" b="1" i="1" dirty="0"/>
            </a:br>
            <a:r>
              <a:rPr lang="af-ZA" sz="4000" b="1" i="1" dirty="0"/>
              <a:t>Ons glo aan een kerk as spieëlbeeld van ons een God: Vader, Seun en Heilige Gees.</a:t>
            </a:r>
            <a:br>
              <a:rPr lang="af-ZA" sz="4000" b="1" i="1" dirty="0"/>
            </a:br>
            <a:r>
              <a:rPr lang="af-ZA" sz="3600" b="1" u="sng" dirty="0"/>
              <a:t>Gemeente</a:t>
            </a:r>
            <a:r>
              <a:rPr lang="af-ZA" sz="3600" b="1" dirty="0"/>
              <a:t>: </a:t>
            </a:r>
            <a:br>
              <a:rPr lang="af-ZA" sz="4000" b="1" dirty="0"/>
            </a:br>
            <a:r>
              <a:rPr lang="af-ZA" sz="4000" b="1" dirty="0"/>
              <a:t>Daarom verbind ons ons aan eenheid onder mekaar, in ons kerkfamilie en met ander Christene oor die wêreld.</a:t>
            </a:r>
            <a:br>
              <a:rPr lang="af-ZA" sz="4000" b="1" dirty="0"/>
            </a:br>
            <a:endParaRPr lang="af-ZA" sz="4000" b="1" dirty="0"/>
          </a:p>
        </p:txBody>
      </p:sp>
    </p:spTree>
    <p:extLst>
      <p:ext uri="{BB962C8B-B14F-4D97-AF65-F5344CB8AC3E}">
        <p14:creationId xmlns:p14="http://schemas.microsoft.com/office/powerpoint/2010/main" val="338216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wheat with the sun setting behind it&#10;&#10;AI-generated content may be incorrect.">
            <a:extLst>
              <a:ext uri="{FF2B5EF4-FFF2-40B4-BE49-F238E27FC236}">
                <a16:creationId xmlns:a16="http://schemas.microsoft.com/office/drawing/2014/main" id="{D9DDC8BB-B5D9-95BD-A328-DFCD26C99AC0}"/>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2013080" y="0"/>
            <a:ext cx="8640000" cy="4464424"/>
          </a:xfrm>
        </p:spPr>
        <p:txBody>
          <a:bodyPr rtlCol="0">
            <a:normAutofit/>
          </a:bodyPr>
          <a:lstStyle/>
          <a:p>
            <a:pPr>
              <a:defRPr/>
            </a:pPr>
            <a:r>
              <a:rPr lang="af-ZA" sz="3600" b="1" i="1" u="sng" dirty="0"/>
              <a:t>Voor</a:t>
            </a:r>
            <a:r>
              <a:rPr lang="af-ZA" sz="3600" b="1" i="1" dirty="0"/>
              <a:t>g</a:t>
            </a:r>
            <a:r>
              <a:rPr lang="af-ZA" sz="3600" b="1" i="1" u="sng" dirty="0"/>
              <a:t>an</a:t>
            </a:r>
            <a:r>
              <a:rPr lang="af-ZA" sz="3600" b="1" i="1" dirty="0"/>
              <a:t>g</a:t>
            </a:r>
            <a:r>
              <a:rPr lang="af-ZA" sz="3600" b="1" i="1" u="sng" dirty="0"/>
              <a:t>er</a:t>
            </a:r>
            <a:r>
              <a:rPr lang="af-ZA" sz="3600" b="1" i="1" dirty="0"/>
              <a:t>:</a:t>
            </a:r>
            <a:br>
              <a:rPr lang="af-ZA" sz="4000" b="1" i="1" dirty="0"/>
            </a:br>
            <a:r>
              <a:rPr lang="af-ZA" sz="4000" b="1" i="1" dirty="0"/>
              <a:t>Ons glo aan 'n heilige kerk wat deur wet en belydenis 'n ligdraer in die wêreld is.</a:t>
            </a:r>
            <a:br>
              <a:rPr lang="af-ZA" sz="4000" b="1" i="1" dirty="0"/>
            </a:br>
            <a:r>
              <a:rPr lang="af-ZA" sz="3600" b="1" i="1" u="sng" dirty="0"/>
              <a:t>Gemeente</a:t>
            </a:r>
            <a:r>
              <a:rPr lang="af-ZA" sz="3600" b="1" dirty="0"/>
              <a:t>: </a:t>
            </a:r>
            <a:br>
              <a:rPr lang="af-ZA" sz="4000" b="1" dirty="0"/>
            </a:br>
            <a:r>
              <a:rPr lang="af-ZA" sz="4000" b="1" dirty="0"/>
              <a:t>Daarom verbind ons ons om as Geesvervulde mense prakties aan die evangelie gestalte te gee.</a:t>
            </a:r>
          </a:p>
        </p:txBody>
      </p:sp>
    </p:spTree>
    <p:extLst>
      <p:ext uri="{BB962C8B-B14F-4D97-AF65-F5344CB8AC3E}">
        <p14:creationId xmlns:p14="http://schemas.microsoft.com/office/powerpoint/2010/main" val="795152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wheat with the sun setting behind it&#10;&#10;AI-generated content may be incorrect.">
            <a:extLst>
              <a:ext uri="{FF2B5EF4-FFF2-40B4-BE49-F238E27FC236}">
                <a16:creationId xmlns:a16="http://schemas.microsoft.com/office/drawing/2014/main" id="{450F8FDB-9A35-0133-CC64-BE5E3C9DC9C0}"/>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2013080" y="0"/>
            <a:ext cx="8640000" cy="4625788"/>
          </a:xfrm>
        </p:spPr>
        <p:txBody>
          <a:bodyPr rtlCol="0">
            <a:normAutofit/>
          </a:bodyPr>
          <a:lstStyle/>
          <a:p>
            <a:pPr>
              <a:defRPr/>
            </a:pPr>
            <a:r>
              <a:rPr lang="af-ZA" sz="3600" b="1" i="1" u="sng" dirty="0"/>
              <a:t>Voor</a:t>
            </a:r>
            <a:r>
              <a:rPr lang="af-ZA" sz="3600" b="1" i="1" dirty="0"/>
              <a:t>g</a:t>
            </a:r>
            <a:r>
              <a:rPr lang="af-ZA" sz="3600" b="1" i="1" u="sng" dirty="0"/>
              <a:t>an</a:t>
            </a:r>
            <a:r>
              <a:rPr lang="af-ZA" sz="3600" b="1" i="1" dirty="0"/>
              <a:t>g</a:t>
            </a:r>
            <a:r>
              <a:rPr lang="af-ZA" sz="3600" b="1" i="1" u="sng" dirty="0"/>
              <a:t>er</a:t>
            </a:r>
            <a:r>
              <a:rPr lang="af-ZA" sz="3600" b="1" i="1" dirty="0"/>
              <a:t>:</a:t>
            </a:r>
            <a:br>
              <a:rPr lang="af-ZA" sz="4000" b="1" i="1" dirty="0"/>
            </a:br>
            <a:r>
              <a:rPr lang="af-ZA" sz="4000" b="1" i="1" dirty="0"/>
              <a:t>Ons glo aan 'n algemene kerk wat weens Christus se koningskap oor tyd en ruimte heen bestaan.</a:t>
            </a:r>
            <a:br>
              <a:rPr lang="af-ZA" sz="4000" b="1" i="1" dirty="0"/>
            </a:br>
            <a:r>
              <a:rPr lang="af-ZA" sz="3600" b="1" i="1" u="sng" dirty="0"/>
              <a:t>Gemeente</a:t>
            </a:r>
            <a:r>
              <a:rPr lang="af-ZA" sz="3600" b="1" dirty="0"/>
              <a:t>:</a:t>
            </a:r>
            <a:r>
              <a:rPr lang="af-ZA" sz="4000" b="1" dirty="0"/>
              <a:t> </a:t>
            </a:r>
            <a:br>
              <a:rPr lang="af-ZA" sz="4000" b="1" dirty="0"/>
            </a:br>
            <a:r>
              <a:rPr lang="af-ZA" sz="4000" b="1" dirty="0"/>
              <a:t>Daarom verbind ons ons om die boodskap van Christus oor die wêreld heen te dra.</a:t>
            </a:r>
          </a:p>
        </p:txBody>
      </p:sp>
    </p:spTree>
    <p:extLst>
      <p:ext uri="{BB962C8B-B14F-4D97-AF65-F5344CB8AC3E}">
        <p14:creationId xmlns:p14="http://schemas.microsoft.com/office/powerpoint/2010/main" val="3303036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field of wheat with the sun setting behind it&#10;&#10;AI-generated content may be incorrect.">
            <a:extLst>
              <a:ext uri="{FF2B5EF4-FFF2-40B4-BE49-F238E27FC236}">
                <a16:creationId xmlns:a16="http://schemas.microsoft.com/office/drawing/2014/main" id="{917AF878-B912-561C-3427-C1A902F4F404}"/>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534" y="0"/>
            <a:ext cx="12188931" cy="6858000"/>
          </a:xfrm>
          <a:prstGeom prst="rect">
            <a:avLst/>
          </a:prstGeom>
        </p:spPr>
      </p:pic>
      <p:sp>
        <p:nvSpPr>
          <p:cNvPr id="2" name="Title 1"/>
          <p:cNvSpPr>
            <a:spLocks noGrp="1"/>
          </p:cNvSpPr>
          <p:nvPr>
            <p:ph type="title"/>
          </p:nvPr>
        </p:nvSpPr>
        <p:spPr>
          <a:xfrm>
            <a:off x="2003936" y="0"/>
            <a:ext cx="8640000" cy="4454644"/>
          </a:xfrm>
        </p:spPr>
        <p:txBody>
          <a:bodyPr rtlCol="0">
            <a:normAutofit/>
          </a:bodyPr>
          <a:lstStyle/>
          <a:p>
            <a:pPr>
              <a:defRPr/>
            </a:pPr>
            <a:r>
              <a:rPr lang="af-ZA" sz="3600" b="1" i="1" u="sng" dirty="0"/>
              <a:t>Voor</a:t>
            </a:r>
            <a:r>
              <a:rPr lang="af-ZA" sz="3600" b="1" i="1" dirty="0"/>
              <a:t>g</a:t>
            </a:r>
            <a:r>
              <a:rPr lang="af-ZA" sz="3600" b="1" i="1" u="sng" dirty="0"/>
              <a:t>an</a:t>
            </a:r>
            <a:r>
              <a:rPr lang="af-ZA" sz="3600" b="1" i="1" dirty="0"/>
              <a:t>g</a:t>
            </a:r>
            <a:r>
              <a:rPr lang="af-ZA" sz="3600" b="1" i="1" u="sng" dirty="0"/>
              <a:t>er</a:t>
            </a:r>
            <a:r>
              <a:rPr lang="af-ZA" sz="3600" b="1" i="1" dirty="0"/>
              <a:t>:</a:t>
            </a:r>
            <a:br>
              <a:rPr lang="af-ZA" sz="4000" b="1" i="1" dirty="0"/>
            </a:br>
            <a:r>
              <a:rPr lang="af-ZA" sz="4000" b="1" i="1" dirty="0"/>
              <a:t>Ons glo aan 'n Christelike kerk wat as barmhartigheidsgemeenskap in Christus gesalf is.</a:t>
            </a:r>
            <a:br>
              <a:rPr lang="af-ZA" sz="4000" b="1" i="1" dirty="0"/>
            </a:br>
            <a:r>
              <a:rPr lang="af-ZA" sz="3600" b="1" i="1" u="sng" dirty="0"/>
              <a:t>Gemeente</a:t>
            </a:r>
            <a:r>
              <a:rPr lang="af-ZA" sz="3600" b="1" dirty="0"/>
              <a:t>: </a:t>
            </a:r>
            <a:br>
              <a:rPr lang="af-ZA" sz="4000" b="1" dirty="0"/>
            </a:br>
            <a:r>
              <a:rPr lang="af-ZA" sz="4000" b="1" dirty="0"/>
              <a:t>Daarom verbind ons ons om met dade lief te hê en blymoedige offers te bring.</a:t>
            </a:r>
          </a:p>
        </p:txBody>
      </p:sp>
    </p:spTree>
    <p:extLst>
      <p:ext uri="{BB962C8B-B14F-4D97-AF65-F5344CB8AC3E}">
        <p14:creationId xmlns:p14="http://schemas.microsoft.com/office/powerpoint/2010/main" val="121654551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1213</TotalTime>
  <Words>387</Words>
  <Application>Microsoft Office PowerPoint</Application>
  <PresentationFormat>Widescreen</PresentationFormat>
  <Paragraphs>10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Arial</vt:lpstr>
      <vt:lpstr>Calibri</vt:lpstr>
      <vt:lpstr>Calibri Light</vt:lpstr>
      <vt:lpstr>Office 2013 - 2022 Theme</vt:lpstr>
      <vt:lpstr>NG Kerk Oos-Kaapland Lied en Geloofsverbintenis  (Melodie van Liedboek 422)</vt:lpstr>
      <vt:lpstr>Hier in die Oos-Kaap is die Heer vir ons die bron van roem en eer. Hy’t ons in hierdie streek laat woon om Hom as Koning hier te kroon. Hier tussen berg, Karoo en see neem God ons in sy liefde mee! </vt:lpstr>
      <vt:lpstr>Die Heer skep ons tot eenheid saam as heiliges in Jesus Naam. Ons gee ons gawes vir mekaar en maak dan so sy liefde waar. Hier tussen berg, Karoo en see neem God ons in sy liefde mee! </vt:lpstr>
      <vt:lpstr>O Here Jesus  maak ons vry om alle mense lief te kry. Ons dien U as ’n priesterdom wat offers bring totdat U kom. Hier tussen berg, Karoo en see neem God ons in sy liefde mee! Neem God ons in triomftog mee!</vt:lpstr>
      <vt:lpstr>NG Kerk in Oos-Kaapland   Geloofsverbintenis</vt:lpstr>
      <vt:lpstr>Voorganger: Ons glo aan een kerk as spieëlbeeld van ons een God: Vader, Seun en Heilige Gees. Gemeente:  Daarom verbind ons ons aan eenheid onder mekaar, in ons kerkfamilie en met ander Christene oor die wêreld. </vt:lpstr>
      <vt:lpstr>Voorganger: Ons glo aan 'n heilige kerk wat deur wet en belydenis 'n ligdraer in die wêreld is. Gemeente:  Daarom verbind ons ons om as Geesvervulde mense prakties aan die evangelie gestalte te gee.</vt:lpstr>
      <vt:lpstr>Voorganger: Ons glo aan 'n algemene kerk wat weens Christus se koningskap oor tyd en ruimte heen bestaan. Gemeente:  Daarom verbind ons ons om die boodskap van Christus oor die wêreld heen te dra.</vt:lpstr>
      <vt:lpstr>Voorganger: Ons glo aan 'n Christelike kerk wat as barmhartigheidsgemeenskap in Christus gesalf is. Gemeente:  Daarom verbind ons ons om met dade lief te hê en blymoedige offers te bring.</vt:lpstr>
      <vt:lpstr>Voorganger: Ons glo aan die gemeenskap van die heiliges wat hulle gawes met vreugde tot nut van mekaar gee. Gemeente: Daarom verbind ons ons om na mekaar om te sien en die ander se belang eerste te soek.</vt:lpstr>
    </vt:vector>
  </TitlesOfParts>
  <Company>Edcon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VONNK 0159</dc:title>
  <dc:creator>Attie</dc:creator>
  <cp:lastModifiedBy>Danie Mouton</cp:lastModifiedBy>
  <cp:revision>98</cp:revision>
  <dcterms:created xsi:type="dcterms:W3CDTF">2016-10-23T16:41:50Z</dcterms:created>
  <dcterms:modified xsi:type="dcterms:W3CDTF">2025-09-11T18:58:54Z</dcterms:modified>
</cp:coreProperties>
</file>