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7" r:id="rId1"/>
    <p:sldMasterId id="2147483870" r:id="rId2"/>
  </p:sldMasterIdLst>
  <p:notesMasterIdLst>
    <p:notesMasterId r:id="rId22"/>
  </p:notesMasterIdLst>
  <p:sldIdLst>
    <p:sldId id="303" r:id="rId3"/>
    <p:sldId id="427" r:id="rId4"/>
    <p:sldId id="428" r:id="rId5"/>
    <p:sldId id="312" r:id="rId6"/>
    <p:sldId id="309" r:id="rId7"/>
    <p:sldId id="429" r:id="rId8"/>
    <p:sldId id="424" r:id="rId9"/>
    <p:sldId id="324" r:id="rId10"/>
    <p:sldId id="285" r:id="rId11"/>
    <p:sldId id="426" r:id="rId12"/>
    <p:sldId id="423" r:id="rId13"/>
    <p:sldId id="326" r:id="rId14"/>
    <p:sldId id="325" r:id="rId15"/>
    <p:sldId id="323" r:id="rId16"/>
    <p:sldId id="322" r:id="rId17"/>
    <p:sldId id="371" r:id="rId18"/>
    <p:sldId id="376" r:id="rId19"/>
    <p:sldId id="377" r:id="rId20"/>
    <p:sldId id="378" r:id="rId21"/>
  </p:sldIdLst>
  <p:sldSz cx="9144000" cy="6858000" type="screen4x3"/>
  <p:notesSz cx="10021888" cy="688975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32" autoAdjust="0"/>
  </p:normalViewPr>
  <p:slideViewPr>
    <p:cSldViewPr>
      <p:cViewPr varScale="1">
        <p:scale>
          <a:sx n="93" d="100"/>
          <a:sy n="93" d="100"/>
        </p:scale>
        <p:origin x="336" y="6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 Mouton" userId="683c861f702a6d1f" providerId="LiveId" clId="{916B4081-E4A3-4FCA-AFFD-AD4F75CD12F1}"/>
    <pc:docChg chg="modSld modShowInfo">
      <pc:chgData name="Danie Mouton" userId="683c861f702a6d1f" providerId="LiveId" clId="{916B4081-E4A3-4FCA-AFFD-AD4F75CD12F1}" dt="2026-07-23T08:43:57.121" v="2" actId="20577"/>
      <pc:docMkLst>
        <pc:docMk/>
      </pc:docMkLst>
      <pc:sldChg chg="modSp mod">
        <pc:chgData name="Danie Mouton" userId="683c861f702a6d1f" providerId="LiveId" clId="{916B4081-E4A3-4FCA-AFFD-AD4F75CD12F1}" dt="2026-07-23T08:43:57.121" v="2" actId="20577"/>
        <pc:sldMkLst>
          <pc:docMk/>
          <pc:sldMk cId="912996405" sldId="429"/>
        </pc:sldMkLst>
        <pc:spChg chg="mod">
          <ac:chgData name="Danie Mouton" userId="683c861f702a6d1f" providerId="LiveId" clId="{916B4081-E4A3-4FCA-AFFD-AD4F75CD12F1}" dt="2026-07-23T08:43:57.121" v="2" actId="20577"/>
          <ac:spMkLst>
            <pc:docMk/>
            <pc:sldMk cId="912996405" sldId="429"/>
            <ac:spMk id="2" creationId="{BEF937E3-30D9-7AC6-4D59-A9B32BB39623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C9204D-7AFB-4008-A63B-57BFE8049ED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B0FCE44C-E151-4A4C-8551-7146A0781DF7}">
      <dgm:prSet phldrT="[Text]"/>
      <dgm:spPr/>
      <dgm:t>
        <a:bodyPr/>
        <a:lstStyle/>
        <a:p>
          <a:r>
            <a:rPr lang="en-US" dirty="0"/>
            <a:t>Die </a:t>
          </a:r>
          <a:r>
            <a:rPr lang="en-US" dirty="0" err="1"/>
            <a:t>bediening</a:t>
          </a:r>
          <a:r>
            <a:rPr lang="en-US" dirty="0"/>
            <a:t> van Jesus</a:t>
          </a:r>
          <a:endParaRPr lang="en-ZA" dirty="0"/>
        </a:p>
      </dgm:t>
    </dgm:pt>
    <dgm:pt modelId="{782ED760-7BC9-4CC5-9605-DCACF75B0D58}" type="parTrans" cxnId="{A885BF80-D491-4C84-B220-20F0F8D68D4A}">
      <dgm:prSet/>
      <dgm:spPr/>
      <dgm:t>
        <a:bodyPr/>
        <a:lstStyle/>
        <a:p>
          <a:endParaRPr lang="en-ZA"/>
        </a:p>
      </dgm:t>
    </dgm:pt>
    <dgm:pt modelId="{3FE542B8-1074-4B0E-B6E8-B4B00D8339B2}" type="sibTrans" cxnId="{A885BF80-D491-4C84-B220-20F0F8D68D4A}">
      <dgm:prSet/>
      <dgm:spPr/>
      <dgm:t>
        <a:bodyPr/>
        <a:lstStyle/>
        <a:p>
          <a:endParaRPr lang="en-ZA"/>
        </a:p>
      </dgm:t>
    </dgm:pt>
    <dgm:pt modelId="{966C09EF-2762-4380-94F6-30D1B16E0586}">
      <dgm:prSet phldrT="[Text]"/>
      <dgm:spPr/>
      <dgm:t>
        <a:bodyPr/>
        <a:lstStyle/>
        <a:p>
          <a:r>
            <a:rPr lang="en-US" dirty="0"/>
            <a:t>Die </a:t>
          </a:r>
          <a:r>
            <a:rPr lang="en-US" dirty="0" err="1"/>
            <a:t>bediening</a:t>
          </a:r>
          <a:r>
            <a:rPr lang="en-US" dirty="0"/>
            <a:t> van die </a:t>
          </a:r>
          <a:r>
            <a:rPr lang="en-US" dirty="0" err="1"/>
            <a:t>Predikant</a:t>
          </a:r>
          <a:endParaRPr lang="en-ZA" dirty="0"/>
        </a:p>
      </dgm:t>
    </dgm:pt>
    <dgm:pt modelId="{E9ABF4DB-DD71-48CD-9A89-E7508C5F79E9}" type="parTrans" cxnId="{25A88155-D097-4299-867C-74B5A77BDA80}">
      <dgm:prSet/>
      <dgm:spPr/>
      <dgm:t>
        <a:bodyPr/>
        <a:lstStyle/>
        <a:p>
          <a:endParaRPr lang="en-ZA"/>
        </a:p>
      </dgm:t>
    </dgm:pt>
    <dgm:pt modelId="{9AFB36C3-55AD-49D7-89AB-AC9D94CDEE42}" type="sibTrans" cxnId="{25A88155-D097-4299-867C-74B5A77BDA80}">
      <dgm:prSet/>
      <dgm:spPr/>
      <dgm:t>
        <a:bodyPr/>
        <a:lstStyle/>
        <a:p>
          <a:endParaRPr lang="en-ZA"/>
        </a:p>
      </dgm:t>
    </dgm:pt>
    <dgm:pt modelId="{BA450A75-7CA7-4669-BA10-15B82B78DD5D}">
      <dgm:prSet phldrT="[Text]"/>
      <dgm:spPr/>
      <dgm:t>
        <a:bodyPr/>
        <a:lstStyle/>
        <a:p>
          <a:r>
            <a:rPr lang="en-US" dirty="0"/>
            <a:t>Die </a:t>
          </a:r>
          <a:r>
            <a:rPr lang="en-US" dirty="0" err="1"/>
            <a:t>bediening</a:t>
          </a:r>
          <a:r>
            <a:rPr lang="en-US" dirty="0"/>
            <a:t> van die </a:t>
          </a:r>
          <a:r>
            <a:rPr lang="en-US" dirty="0" err="1"/>
            <a:t>gemeente</a:t>
          </a:r>
          <a:endParaRPr lang="en-ZA" dirty="0"/>
        </a:p>
      </dgm:t>
    </dgm:pt>
    <dgm:pt modelId="{0A649B2A-7789-4873-9AA3-0F92CA8FA20E}" type="parTrans" cxnId="{F5388D14-60A9-4DEE-A96C-CED8F62D6CF4}">
      <dgm:prSet/>
      <dgm:spPr/>
      <dgm:t>
        <a:bodyPr/>
        <a:lstStyle/>
        <a:p>
          <a:endParaRPr lang="en-ZA"/>
        </a:p>
      </dgm:t>
    </dgm:pt>
    <dgm:pt modelId="{FF56588E-00D1-4654-8E66-83A00433A291}" type="sibTrans" cxnId="{F5388D14-60A9-4DEE-A96C-CED8F62D6CF4}">
      <dgm:prSet/>
      <dgm:spPr/>
      <dgm:t>
        <a:bodyPr/>
        <a:lstStyle/>
        <a:p>
          <a:endParaRPr lang="en-ZA"/>
        </a:p>
      </dgm:t>
    </dgm:pt>
    <dgm:pt modelId="{4CB1D6C0-F701-4F36-B084-D8088F8376DA}" type="pres">
      <dgm:prSet presAssocID="{83C9204D-7AFB-4008-A63B-57BFE8049ED6}" presName="arrowDiagram" presStyleCnt="0">
        <dgm:presLayoutVars>
          <dgm:chMax val="5"/>
          <dgm:dir/>
          <dgm:resizeHandles val="exact"/>
        </dgm:presLayoutVars>
      </dgm:prSet>
      <dgm:spPr/>
    </dgm:pt>
    <dgm:pt modelId="{87323933-037C-4B79-A1A7-B7C303D4CBAE}" type="pres">
      <dgm:prSet presAssocID="{83C9204D-7AFB-4008-A63B-57BFE8049ED6}" presName="arrow" presStyleLbl="bgShp" presStyleIdx="0" presStyleCnt="1"/>
      <dgm:spPr/>
    </dgm:pt>
    <dgm:pt modelId="{BC20CD54-D4C9-4FC9-9364-C0087377B160}" type="pres">
      <dgm:prSet presAssocID="{83C9204D-7AFB-4008-A63B-57BFE8049ED6}" presName="arrowDiagram3" presStyleCnt="0"/>
      <dgm:spPr/>
    </dgm:pt>
    <dgm:pt modelId="{B34DEECA-F508-4034-A804-77810202DA33}" type="pres">
      <dgm:prSet presAssocID="{B0FCE44C-E151-4A4C-8551-7146A0781DF7}" presName="bullet3a" presStyleLbl="node1" presStyleIdx="0" presStyleCnt="3"/>
      <dgm:spPr/>
    </dgm:pt>
    <dgm:pt modelId="{908BB660-45B1-49B2-ADEB-2B744FCDEF23}" type="pres">
      <dgm:prSet presAssocID="{B0FCE44C-E151-4A4C-8551-7146A0781DF7}" presName="textBox3a" presStyleLbl="revTx" presStyleIdx="0" presStyleCnt="3">
        <dgm:presLayoutVars>
          <dgm:bulletEnabled val="1"/>
        </dgm:presLayoutVars>
      </dgm:prSet>
      <dgm:spPr/>
    </dgm:pt>
    <dgm:pt modelId="{61A69EF9-A5B9-4619-A423-9C3F8CD63B7D}" type="pres">
      <dgm:prSet presAssocID="{966C09EF-2762-4380-94F6-30D1B16E0586}" presName="bullet3b" presStyleLbl="node1" presStyleIdx="1" presStyleCnt="3"/>
      <dgm:spPr/>
    </dgm:pt>
    <dgm:pt modelId="{99AFB949-8275-420D-B600-A832CEEF668D}" type="pres">
      <dgm:prSet presAssocID="{966C09EF-2762-4380-94F6-30D1B16E0586}" presName="textBox3b" presStyleLbl="revTx" presStyleIdx="1" presStyleCnt="3">
        <dgm:presLayoutVars>
          <dgm:bulletEnabled val="1"/>
        </dgm:presLayoutVars>
      </dgm:prSet>
      <dgm:spPr/>
    </dgm:pt>
    <dgm:pt modelId="{CC7C1403-825E-434F-BF08-0DF0FB60D8B6}" type="pres">
      <dgm:prSet presAssocID="{BA450A75-7CA7-4669-BA10-15B82B78DD5D}" presName="bullet3c" presStyleLbl="node1" presStyleIdx="2" presStyleCnt="3"/>
      <dgm:spPr/>
    </dgm:pt>
    <dgm:pt modelId="{EE46853B-4EAA-4521-BE84-B99820E37060}" type="pres">
      <dgm:prSet presAssocID="{BA450A75-7CA7-4669-BA10-15B82B78DD5D}" presName="textBox3c" presStyleLbl="revTx" presStyleIdx="2" presStyleCnt="3">
        <dgm:presLayoutVars>
          <dgm:bulletEnabled val="1"/>
        </dgm:presLayoutVars>
      </dgm:prSet>
      <dgm:spPr/>
    </dgm:pt>
  </dgm:ptLst>
  <dgm:cxnLst>
    <dgm:cxn modelId="{F5388D14-60A9-4DEE-A96C-CED8F62D6CF4}" srcId="{83C9204D-7AFB-4008-A63B-57BFE8049ED6}" destId="{BA450A75-7CA7-4669-BA10-15B82B78DD5D}" srcOrd="2" destOrd="0" parTransId="{0A649B2A-7789-4873-9AA3-0F92CA8FA20E}" sibTransId="{FF56588E-00D1-4654-8E66-83A00433A291}"/>
    <dgm:cxn modelId="{37342E6E-3A42-4493-99EA-C58DE935F3CD}" type="presOf" srcId="{966C09EF-2762-4380-94F6-30D1B16E0586}" destId="{99AFB949-8275-420D-B600-A832CEEF668D}" srcOrd="0" destOrd="0" presId="urn:microsoft.com/office/officeart/2005/8/layout/arrow2"/>
    <dgm:cxn modelId="{25A88155-D097-4299-867C-74B5A77BDA80}" srcId="{83C9204D-7AFB-4008-A63B-57BFE8049ED6}" destId="{966C09EF-2762-4380-94F6-30D1B16E0586}" srcOrd="1" destOrd="0" parTransId="{E9ABF4DB-DD71-48CD-9A89-E7508C5F79E9}" sibTransId="{9AFB36C3-55AD-49D7-89AB-AC9D94CDEE42}"/>
    <dgm:cxn modelId="{A885BF80-D491-4C84-B220-20F0F8D68D4A}" srcId="{83C9204D-7AFB-4008-A63B-57BFE8049ED6}" destId="{B0FCE44C-E151-4A4C-8551-7146A0781DF7}" srcOrd="0" destOrd="0" parTransId="{782ED760-7BC9-4CC5-9605-DCACF75B0D58}" sibTransId="{3FE542B8-1074-4B0E-B6E8-B4B00D8339B2}"/>
    <dgm:cxn modelId="{BA56CC90-2761-463E-A402-1EE7E28F25D9}" type="presOf" srcId="{B0FCE44C-E151-4A4C-8551-7146A0781DF7}" destId="{908BB660-45B1-49B2-ADEB-2B744FCDEF23}" srcOrd="0" destOrd="0" presId="urn:microsoft.com/office/officeart/2005/8/layout/arrow2"/>
    <dgm:cxn modelId="{A6614291-A581-429F-AF94-3714C7AC3E34}" type="presOf" srcId="{83C9204D-7AFB-4008-A63B-57BFE8049ED6}" destId="{4CB1D6C0-F701-4F36-B084-D8088F8376DA}" srcOrd="0" destOrd="0" presId="urn:microsoft.com/office/officeart/2005/8/layout/arrow2"/>
    <dgm:cxn modelId="{75094FC6-78FA-4B10-9045-57962FCB6AE2}" type="presOf" srcId="{BA450A75-7CA7-4669-BA10-15B82B78DD5D}" destId="{EE46853B-4EAA-4521-BE84-B99820E37060}" srcOrd="0" destOrd="0" presId="urn:microsoft.com/office/officeart/2005/8/layout/arrow2"/>
    <dgm:cxn modelId="{D8385144-EAC5-403A-BC37-5CC64B01B5F4}" type="presParOf" srcId="{4CB1D6C0-F701-4F36-B084-D8088F8376DA}" destId="{87323933-037C-4B79-A1A7-B7C303D4CBAE}" srcOrd="0" destOrd="0" presId="urn:microsoft.com/office/officeart/2005/8/layout/arrow2"/>
    <dgm:cxn modelId="{C551B72B-7228-413C-8D74-38693496B38B}" type="presParOf" srcId="{4CB1D6C0-F701-4F36-B084-D8088F8376DA}" destId="{BC20CD54-D4C9-4FC9-9364-C0087377B160}" srcOrd="1" destOrd="0" presId="urn:microsoft.com/office/officeart/2005/8/layout/arrow2"/>
    <dgm:cxn modelId="{9371AE69-243F-4CE0-A56F-1D8D06D51F39}" type="presParOf" srcId="{BC20CD54-D4C9-4FC9-9364-C0087377B160}" destId="{B34DEECA-F508-4034-A804-77810202DA33}" srcOrd="0" destOrd="0" presId="urn:microsoft.com/office/officeart/2005/8/layout/arrow2"/>
    <dgm:cxn modelId="{E5D04417-0E70-41DE-B395-5F6635451222}" type="presParOf" srcId="{BC20CD54-D4C9-4FC9-9364-C0087377B160}" destId="{908BB660-45B1-49B2-ADEB-2B744FCDEF23}" srcOrd="1" destOrd="0" presId="urn:microsoft.com/office/officeart/2005/8/layout/arrow2"/>
    <dgm:cxn modelId="{EC5F2FF7-1C5A-4E28-83AD-3267FB185AB3}" type="presParOf" srcId="{BC20CD54-D4C9-4FC9-9364-C0087377B160}" destId="{61A69EF9-A5B9-4619-A423-9C3F8CD63B7D}" srcOrd="2" destOrd="0" presId="urn:microsoft.com/office/officeart/2005/8/layout/arrow2"/>
    <dgm:cxn modelId="{965E9113-2E73-4865-8FF6-8FC8C5EB5F51}" type="presParOf" srcId="{BC20CD54-D4C9-4FC9-9364-C0087377B160}" destId="{99AFB949-8275-420D-B600-A832CEEF668D}" srcOrd="3" destOrd="0" presId="urn:microsoft.com/office/officeart/2005/8/layout/arrow2"/>
    <dgm:cxn modelId="{33ABA84E-1B55-4EE7-96AA-40911406C65D}" type="presParOf" srcId="{BC20CD54-D4C9-4FC9-9364-C0087377B160}" destId="{CC7C1403-825E-434F-BF08-0DF0FB60D8B6}" srcOrd="4" destOrd="0" presId="urn:microsoft.com/office/officeart/2005/8/layout/arrow2"/>
    <dgm:cxn modelId="{167AE296-2171-4ED2-88E1-5005C9C79924}" type="presParOf" srcId="{BC20CD54-D4C9-4FC9-9364-C0087377B160}" destId="{EE46853B-4EAA-4521-BE84-B99820E37060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55AE8A6-842C-43E3-9A9A-CF54063CB452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/>
      <dgm:spPr/>
    </dgm:pt>
    <dgm:pt modelId="{7BA28F33-75E4-4F4D-8174-F568A632D9D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Profeties: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Fokus op God </a:t>
          </a:r>
        </a:p>
      </dgm:t>
    </dgm:pt>
    <dgm:pt modelId="{DA1FAACC-BBCD-4CD6-9BCA-08B1585EFBC2}" type="parTrans" cxnId="{43CE103C-25C7-4762-804C-63546B8D96CC}">
      <dgm:prSet/>
      <dgm:spPr/>
    </dgm:pt>
    <dgm:pt modelId="{DE617F8E-F22D-40D6-85B1-93D462A0EBE7}" type="sibTrans" cxnId="{43CE103C-25C7-4762-804C-63546B8D96CC}">
      <dgm:prSet/>
      <dgm:spPr/>
    </dgm:pt>
    <dgm:pt modelId="{88565B7F-7BAB-4221-B32E-0265F91EF19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Koninklik: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Fokus op gemeente</a:t>
          </a:r>
        </a:p>
      </dgm:t>
    </dgm:pt>
    <dgm:pt modelId="{DABC0DF6-0AD3-47D3-9435-2172AADADF7C}" type="parTrans" cxnId="{B9257D06-3037-4548-8CE3-FFC7E6A2B8AF}">
      <dgm:prSet/>
      <dgm:spPr/>
    </dgm:pt>
    <dgm:pt modelId="{4FAD38D2-A9EE-440D-BCB8-59D407EE9C7F}" type="sibTrans" cxnId="{B9257D06-3037-4548-8CE3-FFC7E6A2B8AF}">
      <dgm:prSet/>
      <dgm:spPr/>
    </dgm:pt>
    <dgm:pt modelId="{4AED2151-D84E-43DB-A642-1D3951F1D32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Priesterlik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Fokus op mense</a:t>
          </a:r>
        </a:p>
      </dgm:t>
    </dgm:pt>
    <dgm:pt modelId="{A0FA7B61-6EF0-424F-B495-A504156BAA5F}" type="parTrans" cxnId="{004E7F4E-DBCF-4E00-AFE2-EBED24B4199A}">
      <dgm:prSet/>
      <dgm:spPr/>
    </dgm:pt>
    <dgm:pt modelId="{5B698BFD-40AA-431D-8FAC-FD98E397457C}" type="sibTrans" cxnId="{004E7F4E-DBCF-4E00-AFE2-EBED24B4199A}">
      <dgm:prSet/>
      <dgm:spPr/>
    </dgm:pt>
    <dgm:pt modelId="{0F288025-BD82-4F91-BF94-16CE9D7E7221}" type="pres">
      <dgm:prSet presAssocID="{355AE8A6-842C-43E3-9A9A-CF54063CB452}" presName="compositeShape" presStyleCnt="0">
        <dgm:presLayoutVars>
          <dgm:chMax val="7"/>
          <dgm:dir/>
          <dgm:resizeHandles val="exact"/>
        </dgm:presLayoutVars>
      </dgm:prSet>
      <dgm:spPr/>
    </dgm:pt>
    <dgm:pt modelId="{2526084B-3E3D-49B0-BA68-24EB06721EF4}" type="pres">
      <dgm:prSet presAssocID="{7BA28F33-75E4-4F4D-8174-F568A632D9D3}" presName="circ1" presStyleLbl="vennNode1" presStyleIdx="0" presStyleCnt="3"/>
      <dgm:spPr/>
    </dgm:pt>
    <dgm:pt modelId="{898758CC-D71E-4EE5-A1D0-EFC52139E0D7}" type="pres">
      <dgm:prSet presAssocID="{7BA28F33-75E4-4F4D-8174-F568A632D9D3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9F66CD76-CB33-4A90-9101-539A687E8938}" type="pres">
      <dgm:prSet presAssocID="{88565B7F-7BAB-4221-B32E-0265F91EF19C}" presName="circ2" presStyleLbl="vennNode1" presStyleIdx="1" presStyleCnt="3"/>
      <dgm:spPr/>
    </dgm:pt>
    <dgm:pt modelId="{301154DA-1D3F-4DF6-B07C-4E238936E6D0}" type="pres">
      <dgm:prSet presAssocID="{88565B7F-7BAB-4221-B32E-0265F91EF19C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BCE5B069-9CCF-45D8-83E7-AB31E0905D1F}" type="pres">
      <dgm:prSet presAssocID="{4AED2151-D84E-43DB-A642-1D3951F1D32E}" presName="circ3" presStyleLbl="vennNode1" presStyleIdx="2" presStyleCnt="3"/>
      <dgm:spPr/>
    </dgm:pt>
    <dgm:pt modelId="{36656C6F-894C-4169-A0F1-5C23B49D4B64}" type="pres">
      <dgm:prSet presAssocID="{4AED2151-D84E-43DB-A642-1D3951F1D32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B9257D06-3037-4548-8CE3-FFC7E6A2B8AF}" srcId="{355AE8A6-842C-43E3-9A9A-CF54063CB452}" destId="{88565B7F-7BAB-4221-B32E-0265F91EF19C}" srcOrd="1" destOrd="0" parTransId="{DABC0DF6-0AD3-47D3-9435-2172AADADF7C}" sibTransId="{4FAD38D2-A9EE-440D-BCB8-59D407EE9C7F}"/>
    <dgm:cxn modelId="{43CE103C-25C7-4762-804C-63546B8D96CC}" srcId="{355AE8A6-842C-43E3-9A9A-CF54063CB452}" destId="{7BA28F33-75E4-4F4D-8174-F568A632D9D3}" srcOrd="0" destOrd="0" parTransId="{DA1FAACC-BBCD-4CD6-9BCA-08B1585EFBC2}" sibTransId="{DE617F8E-F22D-40D6-85B1-93D462A0EBE7}"/>
    <dgm:cxn modelId="{F2731F5C-75C5-4B31-A56C-BD74FB827FB3}" type="presOf" srcId="{88565B7F-7BAB-4221-B32E-0265F91EF19C}" destId="{301154DA-1D3F-4DF6-B07C-4E238936E6D0}" srcOrd="1" destOrd="0" presId="urn:microsoft.com/office/officeart/2005/8/layout/venn1"/>
    <dgm:cxn modelId="{004E7F4E-DBCF-4E00-AFE2-EBED24B4199A}" srcId="{355AE8A6-842C-43E3-9A9A-CF54063CB452}" destId="{4AED2151-D84E-43DB-A642-1D3951F1D32E}" srcOrd="2" destOrd="0" parTransId="{A0FA7B61-6EF0-424F-B495-A504156BAA5F}" sibTransId="{5B698BFD-40AA-431D-8FAC-FD98E397457C}"/>
    <dgm:cxn modelId="{8BB9AD85-26FE-4E69-BF13-126B3417F724}" type="presOf" srcId="{355AE8A6-842C-43E3-9A9A-CF54063CB452}" destId="{0F288025-BD82-4F91-BF94-16CE9D7E7221}" srcOrd="0" destOrd="0" presId="urn:microsoft.com/office/officeart/2005/8/layout/venn1"/>
    <dgm:cxn modelId="{92D90DBB-B151-41BF-8972-4B897B89FE84}" type="presOf" srcId="{88565B7F-7BAB-4221-B32E-0265F91EF19C}" destId="{9F66CD76-CB33-4A90-9101-539A687E8938}" srcOrd="0" destOrd="0" presId="urn:microsoft.com/office/officeart/2005/8/layout/venn1"/>
    <dgm:cxn modelId="{8AF9F5C1-47FA-49FF-A1F1-A78550BA220C}" type="presOf" srcId="{4AED2151-D84E-43DB-A642-1D3951F1D32E}" destId="{36656C6F-894C-4169-A0F1-5C23B49D4B64}" srcOrd="1" destOrd="0" presId="urn:microsoft.com/office/officeart/2005/8/layout/venn1"/>
    <dgm:cxn modelId="{262949D6-84EE-488A-8BE7-D80A00A4B76B}" type="presOf" srcId="{4AED2151-D84E-43DB-A642-1D3951F1D32E}" destId="{BCE5B069-9CCF-45D8-83E7-AB31E0905D1F}" srcOrd="0" destOrd="0" presId="urn:microsoft.com/office/officeart/2005/8/layout/venn1"/>
    <dgm:cxn modelId="{BB6BB3F0-B64D-443C-95A5-AC99B3C8C481}" type="presOf" srcId="{7BA28F33-75E4-4F4D-8174-F568A632D9D3}" destId="{898758CC-D71E-4EE5-A1D0-EFC52139E0D7}" srcOrd="1" destOrd="0" presId="urn:microsoft.com/office/officeart/2005/8/layout/venn1"/>
    <dgm:cxn modelId="{B83C95F5-BA4C-4AE0-B685-03AE8EEB189D}" type="presOf" srcId="{7BA28F33-75E4-4F4D-8174-F568A632D9D3}" destId="{2526084B-3E3D-49B0-BA68-24EB06721EF4}" srcOrd="0" destOrd="0" presId="urn:microsoft.com/office/officeart/2005/8/layout/venn1"/>
    <dgm:cxn modelId="{9864150D-801F-4F3C-83E8-B599CBC477F7}" type="presParOf" srcId="{0F288025-BD82-4F91-BF94-16CE9D7E7221}" destId="{2526084B-3E3D-49B0-BA68-24EB06721EF4}" srcOrd="0" destOrd="0" presId="urn:microsoft.com/office/officeart/2005/8/layout/venn1"/>
    <dgm:cxn modelId="{67CA840E-18B4-40E9-A907-3D16EBF7F7F0}" type="presParOf" srcId="{0F288025-BD82-4F91-BF94-16CE9D7E7221}" destId="{898758CC-D71E-4EE5-A1D0-EFC52139E0D7}" srcOrd="1" destOrd="0" presId="urn:microsoft.com/office/officeart/2005/8/layout/venn1"/>
    <dgm:cxn modelId="{5964BC20-09A3-45C3-8248-50D3B2BBCF4A}" type="presParOf" srcId="{0F288025-BD82-4F91-BF94-16CE9D7E7221}" destId="{9F66CD76-CB33-4A90-9101-539A687E8938}" srcOrd="2" destOrd="0" presId="urn:microsoft.com/office/officeart/2005/8/layout/venn1"/>
    <dgm:cxn modelId="{C84A029D-B551-4FE4-BB77-A8ED40228EBD}" type="presParOf" srcId="{0F288025-BD82-4F91-BF94-16CE9D7E7221}" destId="{301154DA-1D3F-4DF6-B07C-4E238936E6D0}" srcOrd="3" destOrd="0" presId="urn:microsoft.com/office/officeart/2005/8/layout/venn1"/>
    <dgm:cxn modelId="{6E3FA70F-1BE3-4444-92AC-7E40A6ADE3B1}" type="presParOf" srcId="{0F288025-BD82-4F91-BF94-16CE9D7E7221}" destId="{BCE5B069-9CCF-45D8-83E7-AB31E0905D1F}" srcOrd="4" destOrd="0" presId="urn:microsoft.com/office/officeart/2005/8/layout/venn1"/>
    <dgm:cxn modelId="{51799A7A-7233-443D-996F-D693E9D07CE9}" type="presParOf" srcId="{0F288025-BD82-4F91-BF94-16CE9D7E7221}" destId="{36656C6F-894C-4169-A0F1-5C23B49D4B64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323933-037C-4B79-A1A7-B7C303D4CBAE}">
      <dsp:nvSpPr>
        <dsp:cNvPr id="0" name=""/>
        <dsp:cNvSpPr/>
      </dsp:nvSpPr>
      <dsp:spPr>
        <a:xfrm>
          <a:off x="0" y="103187"/>
          <a:ext cx="7467600" cy="4667249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4DEECA-F508-4034-A804-77810202DA33}">
      <dsp:nvSpPr>
        <dsp:cNvPr id="0" name=""/>
        <dsp:cNvSpPr/>
      </dsp:nvSpPr>
      <dsp:spPr>
        <a:xfrm>
          <a:off x="948385" y="3324523"/>
          <a:ext cx="194157" cy="1941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8BB660-45B1-49B2-ADEB-2B744FCDEF23}">
      <dsp:nvSpPr>
        <dsp:cNvPr id="0" name=""/>
        <dsp:cNvSpPr/>
      </dsp:nvSpPr>
      <dsp:spPr>
        <a:xfrm>
          <a:off x="1045464" y="3421602"/>
          <a:ext cx="1739950" cy="1348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80" tIns="0" rIns="0" bIns="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Die </a:t>
          </a:r>
          <a:r>
            <a:rPr lang="en-US" sz="2700" kern="1200" dirty="0" err="1"/>
            <a:t>bediening</a:t>
          </a:r>
          <a:r>
            <a:rPr lang="en-US" sz="2700" kern="1200" dirty="0"/>
            <a:t> van Jesus</a:t>
          </a:r>
          <a:endParaRPr lang="en-ZA" sz="2700" kern="1200" dirty="0"/>
        </a:p>
      </dsp:txBody>
      <dsp:txXfrm>
        <a:off x="1045464" y="3421602"/>
        <a:ext cx="1739950" cy="1348835"/>
      </dsp:txXfrm>
    </dsp:sp>
    <dsp:sp modelId="{61A69EF9-A5B9-4619-A423-9C3F8CD63B7D}">
      <dsp:nvSpPr>
        <dsp:cNvPr id="0" name=""/>
        <dsp:cNvSpPr/>
      </dsp:nvSpPr>
      <dsp:spPr>
        <a:xfrm>
          <a:off x="2662199" y="2055964"/>
          <a:ext cx="350977" cy="3509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AFB949-8275-420D-B600-A832CEEF668D}">
      <dsp:nvSpPr>
        <dsp:cNvPr id="0" name=""/>
        <dsp:cNvSpPr/>
      </dsp:nvSpPr>
      <dsp:spPr>
        <a:xfrm>
          <a:off x="2837688" y="2231453"/>
          <a:ext cx="1792224" cy="25389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5976" tIns="0" rIns="0" bIns="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Die </a:t>
          </a:r>
          <a:r>
            <a:rPr lang="en-US" sz="2700" kern="1200" dirty="0" err="1"/>
            <a:t>bediening</a:t>
          </a:r>
          <a:r>
            <a:rPr lang="en-US" sz="2700" kern="1200" dirty="0"/>
            <a:t> van die </a:t>
          </a:r>
          <a:r>
            <a:rPr lang="en-US" sz="2700" kern="1200" dirty="0" err="1"/>
            <a:t>Predikant</a:t>
          </a:r>
          <a:endParaRPr lang="en-ZA" sz="2700" kern="1200" dirty="0"/>
        </a:p>
      </dsp:txBody>
      <dsp:txXfrm>
        <a:off x="2837688" y="2231453"/>
        <a:ext cx="1792224" cy="2538984"/>
      </dsp:txXfrm>
    </dsp:sp>
    <dsp:sp modelId="{CC7C1403-825E-434F-BF08-0DF0FB60D8B6}">
      <dsp:nvSpPr>
        <dsp:cNvPr id="0" name=""/>
        <dsp:cNvSpPr/>
      </dsp:nvSpPr>
      <dsp:spPr>
        <a:xfrm>
          <a:off x="4723257" y="1284001"/>
          <a:ext cx="485394" cy="4853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46853B-4EAA-4521-BE84-B99820E37060}">
      <dsp:nvSpPr>
        <dsp:cNvPr id="0" name=""/>
        <dsp:cNvSpPr/>
      </dsp:nvSpPr>
      <dsp:spPr>
        <a:xfrm>
          <a:off x="4965954" y="1526698"/>
          <a:ext cx="1792224" cy="3243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7200" tIns="0" rIns="0" bIns="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Die </a:t>
          </a:r>
          <a:r>
            <a:rPr lang="en-US" sz="2700" kern="1200" dirty="0" err="1"/>
            <a:t>bediening</a:t>
          </a:r>
          <a:r>
            <a:rPr lang="en-US" sz="2700" kern="1200" dirty="0"/>
            <a:t> van die </a:t>
          </a:r>
          <a:r>
            <a:rPr lang="en-US" sz="2700" kern="1200" dirty="0" err="1"/>
            <a:t>gemeente</a:t>
          </a:r>
          <a:endParaRPr lang="en-ZA" sz="2700" kern="1200" dirty="0"/>
        </a:p>
      </dsp:txBody>
      <dsp:txXfrm>
        <a:off x="4965954" y="1526698"/>
        <a:ext cx="1792224" cy="32437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26084B-3E3D-49B0-BA68-24EB06721EF4}">
      <dsp:nvSpPr>
        <dsp:cNvPr id="0" name=""/>
        <dsp:cNvSpPr/>
      </dsp:nvSpPr>
      <dsp:spPr>
        <a:xfrm>
          <a:off x="2765266" y="55800"/>
          <a:ext cx="2678430" cy="267843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27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Profeties: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27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Fokus op God </a:t>
          </a:r>
        </a:p>
      </dsp:txBody>
      <dsp:txXfrm>
        <a:off x="3122390" y="524525"/>
        <a:ext cx="1964182" cy="1205293"/>
      </dsp:txXfrm>
    </dsp:sp>
    <dsp:sp modelId="{9F66CD76-CB33-4A90-9101-539A687E8938}">
      <dsp:nvSpPr>
        <dsp:cNvPr id="0" name=""/>
        <dsp:cNvSpPr/>
      </dsp:nvSpPr>
      <dsp:spPr>
        <a:xfrm>
          <a:off x="3731733" y="1729819"/>
          <a:ext cx="2678430" cy="267843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27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Koninklik: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27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Fokus op gemeente</a:t>
          </a:r>
        </a:p>
      </dsp:txBody>
      <dsp:txXfrm>
        <a:off x="4550886" y="2421747"/>
        <a:ext cx="1607058" cy="1473136"/>
      </dsp:txXfrm>
    </dsp:sp>
    <dsp:sp modelId="{BCE5B069-9CCF-45D8-83E7-AB31E0905D1F}">
      <dsp:nvSpPr>
        <dsp:cNvPr id="0" name=""/>
        <dsp:cNvSpPr/>
      </dsp:nvSpPr>
      <dsp:spPr>
        <a:xfrm>
          <a:off x="1798799" y="1729819"/>
          <a:ext cx="2678430" cy="267843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27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Priesterlik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27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Fokus op mense</a:t>
          </a:r>
        </a:p>
      </dsp:txBody>
      <dsp:txXfrm>
        <a:off x="2051018" y="2421747"/>
        <a:ext cx="1607058" cy="14731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4281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4" tIns="48317" rIns="96634" bIns="4831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76751" y="0"/>
            <a:ext cx="434281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4" tIns="48317" rIns="96634" bIns="4831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87713" y="515938"/>
            <a:ext cx="3446462" cy="2584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002189" y="3272631"/>
            <a:ext cx="8017510" cy="310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4" tIns="48317" rIns="96634" bIns="483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44067"/>
            <a:ext cx="434281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4" tIns="48317" rIns="96634" bIns="4831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76751" y="6544067"/>
            <a:ext cx="434281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4" tIns="48317" rIns="96634" bIns="4831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fld id="{0DF77328-C886-4CA5-A307-34003268FE3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7113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C88E07-2F7D-40DF-8812-F14CDEE4CBCF}" type="slidenum">
              <a:rPr lang="en-US"/>
              <a:pPr/>
              <a:t>9</a:t>
            </a:fld>
            <a:endParaRPr lang="en-US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B940F2-0172-4E6B-BC31-41A7E9D91E6E}" type="slidenum">
              <a:rPr lang="en-US"/>
              <a:pPr/>
              <a:t>12</a:t>
            </a:fld>
            <a:endParaRPr lang="en-US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87713" y="515938"/>
            <a:ext cx="3446462" cy="2584450"/>
          </a:xfrm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A97D05-60FE-43A9-999E-4BA06F80D1CD}" type="slidenum">
              <a:rPr lang="en-US"/>
              <a:pPr/>
              <a:t>13</a:t>
            </a:fld>
            <a:endParaRPr lang="en-US"/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87713" y="515938"/>
            <a:ext cx="3446462" cy="2584450"/>
          </a:xfrm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7D038C-D630-41DB-914E-168217D99D37}" type="slidenum">
              <a:rPr lang="en-US"/>
              <a:pPr/>
              <a:t>14</a:t>
            </a:fld>
            <a:endParaRPr lang="en-US"/>
          </a:p>
        </p:txBody>
      </p:sp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87713" y="515938"/>
            <a:ext cx="3446462" cy="2584450"/>
          </a:xfrm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4C4116-2451-413D-AB91-A64ECFF9CB3A}" type="slidenum">
              <a:rPr lang="en-US"/>
              <a:pPr/>
              <a:t>15</a:t>
            </a:fld>
            <a:endParaRPr lang="en-US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87713" y="515938"/>
            <a:ext cx="3446462" cy="2584450"/>
          </a:xfrm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A885F8-EC2F-4F0A-91B1-9C2B28BDB32A}" type="slidenum">
              <a:rPr lang="en-US"/>
              <a:pPr/>
              <a:t>16</a:t>
            </a:fld>
            <a:endParaRPr lang="en-US"/>
          </a:p>
        </p:txBody>
      </p:sp>
      <p:sp>
        <p:nvSpPr>
          <p:cNvPr id="134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87713" y="515938"/>
            <a:ext cx="3446462" cy="2584450"/>
          </a:xfrm>
          <a:ln/>
        </p:spPr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40BB1AE-276F-4261-BEB9-DD8DB06FB0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2BAD5-FA79-4595-83A0-0890D0B64D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9AE8F14-266C-4869-9E20-D0A85E93FF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1066800" y="1981200"/>
            <a:ext cx="7543800" cy="4114800"/>
          </a:xfrm>
        </p:spPr>
        <p:txBody>
          <a:bodyPr/>
          <a:lstStyle/>
          <a:p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D77874F-A98F-419F-BE7F-1AB4B113A12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ZA"/>
          </a:p>
        </p:txBody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Z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0423-5CE1-463F-B12E-964D24A40B6E}" type="datetime1">
              <a:rPr lang="en-ZA" smtClean="0"/>
              <a:pPr/>
              <a:t>2026/07/23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A99-36BC-44DC-9394-A77ED02D983B}" type="slidenum">
              <a:rPr lang="en-ZA" smtClean="0"/>
              <a:pPr/>
              <a:t>‹#›</a:t>
            </a:fld>
            <a:endParaRPr lang="en-ZA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78815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33A7A-BAF9-42CE-96F7-9DC7EA420266}" type="datetime1">
              <a:rPr lang="en-ZA" smtClean="0"/>
              <a:pPr/>
              <a:t>2026/07/23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A99-36BC-44DC-9394-A77ED02D983B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88436054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5E2D5-725E-4448-9467-57D98E56D4DE}" type="datetime1">
              <a:rPr lang="en-ZA" smtClean="0"/>
              <a:pPr/>
              <a:t>2026/07/23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A99-36BC-44DC-9394-A77ED02D983B}" type="slidenum">
              <a:rPr lang="en-ZA" smtClean="0"/>
              <a:pPr/>
              <a:t>‹#›</a:t>
            </a:fld>
            <a:endParaRPr lang="en-ZA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0080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33A7A-BAF9-42CE-96F7-9DC7EA420266}" type="datetime1">
              <a:rPr lang="en-ZA" smtClean="0"/>
              <a:pPr/>
              <a:t>2026/07/23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A99-36BC-44DC-9394-A77ED02D983B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17945922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33A7A-BAF9-42CE-96F7-9DC7EA420266}" type="datetime1">
              <a:rPr lang="en-ZA" smtClean="0"/>
              <a:pPr/>
              <a:t>2026/07/23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A99-36BC-44DC-9394-A77ED02D983B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61293969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BED6-B203-455E-8211-B127F7F6DFEA}" type="datetime1">
              <a:rPr lang="en-ZA" smtClean="0"/>
              <a:pPr/>
              <a:t>2026/07/23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A99-36BC-44DC-9394-A77ED02D983B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419413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ZA"/>
          </a:p>
        </p:txBody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6160-1FE5-4F23-857D-6E15F94A1502}" type="datetime1">
              <a:rPr lang="en-ZA" smtClean="0"/>
              <a:pPr/>
              <a:t>2026/07/23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A99-36BC-44DC-9394-A77ED02D983B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40850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73CD0-A21B-4C1F-A462-FBC87A5D0A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73F33A7A-BAF9-42CE-96F7-9DC7EA420266}" type="datetime1">
              <a:rPr lang="en-ZA" smtClean="0"/>
              <a:pPr/>
              <a:t>2026/07/23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3F6A99-36BC-44DC-9394-A77ED02D983B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98123034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33A7A-BAF9-42CE-96F7-9DC7EA420266}" type="datetime1">
              <a:rPr lang="en-ZA" smtClean="0"/>
              <a:pPr/>
              <a:t>2026/07/23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A99-36BC-44DC-9394-A77ED02D983B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04272220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33A7A-BAF9-42CE-96F7-9DC7EA420266}" type="datetime1">
              <a:rPr lang="en-ZA" smtClean="0"/>
              <a:pPr/>
              <a:t>2026/07/23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A99-36BC-44DC-9394-A77ED02D983B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35714167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33A7A-BAF9-42CE-96F7-9DC7EA420266}" type="datetime1">
              <a:rPr lang="en-ZA" smtClean="0"/>
              <a:pPr/>
              <a:t>2026/07/23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A99-36BC-44DC-9394-A77ED02D983B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01783058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1"/>
            <a:ext cx="7543800" cy="14319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1066800" y="1981200"/>
            <a:ext cx="7543800" cy="4114800"/>
          </a:xfrm>
        </p:spPr>
        <p:txBody>
          <a:bodyPr/>
          <a:lstStyle/>
          <a:p>
            <a:pPr lvl="0"/>
            <a:endParaRPr lang="en-ZA" noProof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A4488A-A44B-4A43-A53E-F658B9EFCAC7}" type="datetime1">
              <a:rPr lang="en-ZA" smtClean="0"/>
              <a:pPr>
                <a:defRPr/>
              </a:pPr>
              <a:t>2026/07/23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6AA771-0200-4611-A357-CFC79908EB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244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C77D2BEE-05DF-4C4B-8D0E-698AC7DB6B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7638-A8FA-4D15-9EF9-F60DE2C310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5E68-1673-43F6-8C65-EC3927E2CA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11E10-DC4C-4DF8-A624-9AB852A02F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2389B-6CB5-4E41-AD89-5A56DC5AAB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BEA1-8C6B-4C2D-A4C3-6AA6D7B2B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EC0F8-BBAE-42A1-B91D-394D83E195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EB3D62B4-C758-41E6-B5D6-C7FF858C03F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ZA"/>
          </a:p>
        </p:txBody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ZA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3F33A7A-BAF9-42CE-96F7-9DC7EA420266}" type="datetime1">
              <a:rPr lang="en-ZA" smtClean="0"/>
              <a:pPr/>
              <a:t>2026/07/23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93F6A99-36BC-44DC-9394-A77ED02D983B}" type="slidenum">
              <a:rPr lang="en-ZA" smtClean="0"/>
              <a:pPr/>
              <a:t>‹#›</a:t>
            </a:fld>
            <a:endParaRPr lang="en-ZA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8325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  <p:sldLayoutId id="2147483882" r:id="rId12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896" y="449968"/>
            <a:ext cx="5105400" cy="2868168"/>
          </a:xfrm>
        </p:spPr>
        <p:txBody>
          <a:bodyPr/>
          <a:lstStyle/>
          <a:p>
            <a:r>
              <a:rPr lang="en-ZA" dirty="0"/>
              <a:t>AMPSBEDIENING     </a:t>
            </a:r>
            <a:br>
              <a:rPr lang="en-ZA" dirty="0"/>
            </a:br>
            <a:endParaRPr lang="en-ZA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761344"/>
          </a:xfrm>
        </p:spPr>
        <p:txBody>
          <a:bodyPr>
            <a:normAutofit/>
          </a:bodyPr>
          <a:lstStyle/>
          <a:p>
            <a:r>
              <a:rPr lang="en-ZA" sz="2000" dirty="0"/>
              <a:t>TUSSEN DIE “VASTE STRUKTUUR” VAN DIE EVANGELIE </a:t>
            </a:r>
            <a:br>
              <a:rPr lang="en-ZA" sz="2000" dirty="0"/>
            </a:br>
            <a:r>
              <a:rPr lang="en-ZA" sz="2000" dirty="0"/>
              <a:t>EN DIE VRYHEID VAN DIE  GEES</a:t>
            </a:r>
          </a:p>
        </p:txBody>
      </p:sp>
    </p:spTree>
    <p:extLst>
      <p:ext uri="{BB962C8B-B14F-4D97-AF65-F5344CB8AC3E}">
        <p14:creationId xmlns:p14="http://schemas.microsoft.com/office/powerpoint/2010/main" val="4091527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0861DE-3704-A1E0-A412-E436889D9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Drie </a:t>
            </a:r>
            <a:r>
              <a:rPr lang="en-US" dirty="0" err="1"/>
              <a:t>ampte</a:t>
            </a:r>
            <a:r>
              <a:rPr lang="en-US" dirty="0"/>
              <a:t> </a:t>
            </a:r>
            <a:r>
              <a:rPr lang="en-US" dirty="0" err="1"/>
              <a:t>bied</a:t>
            </a:r>
            <a:r>
              <a:rPr lang="en-US" dirty="0"/>
              <a:t> </a:t>
            </a:r>
            <a:r>
              <a:rPr lang="en-US" dirty="0" err="1"/>
              <a:t>koherente</a:t>
            </a:r>
            <a:r>
              <a:rPr lang="en-US" dirty="0"/>
              <a:t> </a:t>
            </a:r>
            <a:r>
              <a:rPr lang="en-US" dirty="0" err="1"/>
              <a:t>teologiese</a:t>
            </a:r>
            <a:r>
              <a:rPr lang="en-US" dirty="0"/>
              <a:t> raamwerk vir…</a:t>
            </a:r>
            <a:endParaRPr lang="af-ZA" dirty="0"/>
          </a:p>
        </p:txBody>
      </p:sp>
      <p:sp>
        <p:nvSpPr>
          <p:cNvPr id="3" name="Inhoud-plekhouer 2">
            <a:extLst>
              <a:ext uri="{FF2B5EF4-FFF2-40B4-BE49-F238E27FC236}">
                <a16:creationId xmlns:a16="http://schemas.microsoft.com/office/drawing/2014/main" id="{927F031F-4F77-B9AA-D890-7CAD33573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Persoon van Christus</a:t>
            </a:r>
          </a:p>
          <a:p>
            <a:r>
              <a:rPr lang="en-US" dirty="0"/>
              <a:t>Die Werk van Christus</a:t>
            </a:r>
          </a:p>
          <a:p>
            <a:r>
              <a:rPr lang="en-US" dirty="0"/>
              <a:t>Die Roeping van die Kerk</a:t>
            </a:r>
          </a:p>
          <a:p>
            <a:r>
              <a:rPr lang="en-US" dirty="0"/>
              <a:t>Die Taak van die Leraar en </a:t>
            </a:r>
            <a:r>
              <a:rPr lang="en-US" dirty="0" err="1"/>
              <a:t>ander</a:t>
            </a:r>
            <a:r>
              <a:rPr lang="en-US" dirty="0"/>
              <a:t> </a:t>
            </a:r>
            <a:r>
              <a:rPr lang="en-US" dirty="0" err="1"/>
              <a:t>ampte</a:t>
            </a:r>
            <a:endParaRPr lang="en-US" dirty="0"/>
          </a:p>
          <a:p>
            <a:r>
              <a:rPr lang="en-US" dirty="0"/>
              <a:t>Die Amp van die </a:t>
            </a:r>
            <a:r>
              <a:rPr lang="en-US" dirty="0" err="1"/>
              <a:t>Gelowiges</a:t>
            </a:r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1227358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12474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Wainwright: </a:t>
            </a:r>
            <a:br>
              <a:rPr lang="en-US" altLang="en-US" dirty="0"/>
            </a:br>
            <a:r>
              <a:rPr lang="en-US" altLang="en-US" dirty="0"/>
              <a:t>Christ as Prophet, Priest and King</a:t>
            </a:r>
            <a:endParaRPr lang="en-ZA" alt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11560" y="1417638"/>
          <a:ext cx="8153400" cy="50339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8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9383">
                <a:tc>
                  <a:txBody>
                    <a:bodyPr/>
                    <a:lstStyle/>
                    <a:p>
                      <a:endParaRPr lang="en-ZA" sz="1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prophet</a:t>
                      </a:r>
                      <a:endParaRPr lang="en-ZA" sz="1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priest</a:t>
                      </a:r>
                      <a:endParaRPr lang="en-ZA" sz="1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king</a:t>
                      </a:r>
                      <a:endParaRPr lang="en-ZA" sz="1800" dirty="0"/>
                    </a:p>
                  </a:txBody>
                  <a:tcPr marT="45724" marB="4572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133">
                <a:tc>
                  <a:txBody>
                    <a:bodyPr/>
                    <a:lstStyle/>
                    <a:p>
                      <a:r>
                        <a:rPr lang="en-US" sz="1800" dirty="0"/>
                        <a:t>Jesus’</a:t>
                      </a:r>
                      <a:r>
                        <a:rPr lang="en-US" sz="1800" baseline="0" dirty="0"/>
                        <a:t> earthly life</a:t>
                      </a:r>
                      <a:endParaRPr lang="en-ZA" sz="1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Teachings and </a:t>
                      </a:r>
                    </a:p>
                    <a:p>
                      <a:r>
                        <a:rPr lang="en-US" sz="1800" dirty="0"/>
                        <a:t>Life, Deeds</a:t>
                      </a:r>
                      <a:endParaRPr lang="en-ZA" sz="1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Suffering and death</a:t>
                      </a:r>
                      <a:endParaRPr lang="en-ZA" sz="1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Resurrection and     </a:t>
                      </a:r>
                      <a:r>
                        <a:rPr lang="en-US" sz="1800" baseline="0" dirty="0"/>
                        <a:t> Ascension</a:t>
                      </a:r>
                      <a:endParaRPr lang="en-ZA" sz="1800" dirty="0"/>
                    </a:p>
                  </a:txBody>
                  <a:tcPr marT="45724" marB="4572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8920">
                <a:tc>
                  <a:txBody>
                    <a:bodyPr/>
                    <a:lstStyle/>
                    <a:p>
                      <a:r>
                        <a:rPr lang="en-US" sz="1800" dirty="0"/>
                        <a:t>Jesus’ work</a:t>
                      </a:r>
                      <a:endParaRPr lang="en-ZA" sz="1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revelation</a:t>
                      </a:r>
                      <a:endParaRPr lang="en-ZA" sz="1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Atonement and reconciliation</a:t>
                      </a:r>
                      <a:endParaRPr lang="en-ZA" sz="1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Rule, sovereignty and Lordship</a:t>
                      </a:r>
                      <a:endParaRPr lang="en-ZA" sz="1800" dirty="0"/>
                    </a:p>
                  </a:txBody>
                  <a:tcPr marT="45724" marB="4572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8920">
                <a:tc>
                  <a:txBody>
                    <a:bodyPr/>
                    <a:lstStyle/>
                    <a:p>
                      <a:r>
                        <a:rPr lang="en-US" sz="1800" dirty="0"/>
                        <a:t>What was the problem, question? </a:t>
                      </a:r>
                      <a:endParaRPr lang="en-ZA" sz="1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Lack of Knowledge and meaning</a:t>
                      </a:r>
                      <a:endParaRPr lang="en-ZA" sz="1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Human alienation and estrangement</a:t>
                      </a:r>
                      <a:endParaRPr lang="en-ZA" sz="1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Problems</a:t>
                      </a:r>
                      <a:r>
                        <a:rPr lang="en-US" sz="1800" baseline="0" dirty="0"/>
                        <a:t> of </a:t>
                      </a:r>
                      <a:r>
                        <a:rPr lang="en-US" sz="1800" dirty="0"/>
                        <a:t>Power and authority</a:t>
                      </a:r>
                      <a:endParaRPr lang="en-ZA" sz="1800" dirty="0"/>
                    </a:p>
                  </a:txBody>
                  <a:tcPr marT="45724" marB="4572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8920">
                <a:tc>
                  <a:txBody>
                    <a:bodyPr/>
                    <a:lstStyle/>
                    <a:p>
                      <a:r>
                        <a:rPr lang="en-US" sz="1800" dirty="0"/>
                        <a:t>Liturgy</a:t>
                      </a:r>
                      <a:endParaRPr lang="en-ZA" sz="1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Service</a:t>
                      </a:r>
                      <a:r>
                        <a:rPr lang="en-US" sz="1800" baseline="0" dirty="0"/>
                        <a:t> of the Word</a:t>
                      </a:r>
                      <a:endParaRPr lang="en-ZA" sz="1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Eucharist and Communion</a:t>
                      </a:r>
                      <a:endParaRPr lang="en-ZA" sz="1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Baptism and Creed</a:t>
                      </a:r>
                      <a:endParaRPr lang="en-ZA" sz="1800" dirty="0"/>
                    </a:p>
                  </a:txBody>
                  <a:tcPr marT="45724" marB="4572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383">
                <a:tc>
                  <a:txBody>
                    <a:bodyPr/>
                    <a:lstStyle/>
                    <a:p>
                      <a:r>
                        <a:rPr lang="en-US" sz="1800" dirty="0"/>
                        <a:t>I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baseline="0" dirty="0" err="1"/>
                        <a:t>Cor</a:t>
                      </a:r>
                      <a:r>
                        <a:rPr lang="en-US" sz="1800" baseline="0" dirty="0"/>
                        <a:t> 13 </a:t>
                      </a:r>
                      <a:endParaRPr lang="en-ZA" sz="1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Faith </a:t>
                      </a:r>
                      <a:endParaRPr lang="en-ZA" sz="1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Love</a:t>
                      </a:r>
                      <a:endParaRPr lang="en-ZA" sz="1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Hope</a:t>
                      </a:r>
                      <a:endParaRPr lang="en-ZA" sz="1800" dirty="0"/>
                    </a:p>
                  </a:txBody>
                  <a:tcPr marT="45724" marB="4572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383">
                <a:tc>
                  <a:txBody>
                    <a:bodyPr/>
                    <a:lstStyle/>
                    <a:p>
                      <a:r>
                        <a:rPr lang="en-US" sz="1800" dirty="0"/>
                        <a:t>John 14:6</a:t>
                      </a:r>
                      <a:endParaRPr lang="en-ZA" sz="1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Truth </a:t>
                      </a:r>
                      <a:endParaRPr lang="en-ZA" sz="1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Life</a:t>
                      </a:r>
                      <a:endParaRPr lang="en-ZA" sz="1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Way</a:t>
                      </a:r>
                      <a:endParaRPr lang="en-ZA" sz="1800" dirty="0"/>
                    </a:p>
                  </a:txBody>
                  <a:tcPr marT="45724" marB="45724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68920">
                <a:tc>
                  <a:txBody>
                    <a:bodyPr/>
                    <a:lstStyle/>
                    <a:p>
                      <a:r>
                        <a:rPr lang="en-US" sz="1800" dirty="0"/>
                        <a:t>Newman: Jesus as  helper, companion</a:t>
                      </a:r>
                      <a:endParaRPr lang="en-ZA" sz="1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To those who</a:t>
                      </a:r>
                      <a:r>
                        <a:rPr lang="en-US" sz="1800" baseline="0" dirty="0"/>
                        <a:t> are learning</a:t>
                      </a:r>
                      <a:endParaRPr lang="en-ZA" sz="1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To those who</a:t>
                      </a:r>
                      <a:r>
                        <a:rPr lang="en-US" sz="1800" baseline="0" dirty="0"/>
                        <a:t> are suffering</a:t>
                      </a:r>
                      <a:endParaRPr lang="en-ZA" sz="1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To those who are working, toiling</a:t>
                      </a:r>
                      <a:endParaRPr lang="en-ZA" sz="1800" dirty="0"/>
                    </a:p>
                  </a:txBody>
                  <a:tcPr marT="45724" marB="45724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55881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Wainwright about </a:t>
            </a:r>
            <a:r>
              <a:rPr lang="en-US" dirty="0" err="1"/>
              <a:t>Lesslie</a:t>
            </a:r>
            <a:r>
              <a:rPr lang="en-US" dirty="0"/>
              <a:t> </a:t>
            </a:r>
            <a:r>
              <a:rPr lang="en-US" dirty="0" err="1"/>
              <a:t>Newbigin</a:t>
            </a:r>
            <a:endParaRPr lang="en-US" dirty="0"/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/>
              <a:t>A Man in Christ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Confident Believer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Direct Evangelist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Ecumenical Advocate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Pastoral Minister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Liturgical Preacher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Scriptural Teacher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Social Visionary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Missionary Strategist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Religious </a:t>
            </a:r>
            <a:r>
              <a:rPr lang="en-US" sz="2400" dirty="0" err="1"/>
              <a:t>Interlocator</a:t>
            </a: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400" dirty="0"/>
              <a:t>Christian Apologist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993F6A99-36BC-44DC-9394-A77ED02D983B}" type="slidenum">
              <a:rPr lang="en-ZA" smtClean="0"/>
              <a:pPr/>
              <a:t>12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43740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Fenhagen</a:t>
            </a:r>
            <a:r>
              <a:rPr lang="en-US" dirty="0"/>
              <a:t>  </a:t>
            </a:r>
            <a:r>
              <a:rPr lang="en-US" dirty="0" err="1"/>
              <a:t>oor</a:t>
            </a:r>
            <a:r>
              <a:rPr lang="en-US" dirty="0"/>
              <a:t> </a:t>
            </a:r>
            <a:r>
              <a:rPr lang="en-US" dirty="0" err="1"/>
              <a:t>bediening</a:t>
            </a:r>
            <a:br>
              <a:rPr lang="en-US" dirty="0"/>
            </a:br>
            <a:endParaRPr lang="en-US" dirty="0"/>
          </a:p>
        </p:txBody>
      </p:sp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are story tellers</a:t>
            </a:r>
          </a:p>
          <a:p>
            <a:r>
              <a:rPr lang="en-US" dirty="0"/>
              <a:t>Value bearers (</a:t>
            </a:r>
            <a:r>
              <a:rPr lang="en-US" dirty="0" err="1"/>
              <a:t>presensie</a:t>
            </a:r>
            <a:r>
              <a:rPr lang="en-US" dirty="0"/>
              <a:t>: </a:t>
            </a:r>
            <a:r>
              <a:rPr lang="en-US" dirty="0" err="1"/>
              <a:t>wie</a:t>
            </a:r>
            <a:r>
              <a:rPr lang="en-US" dirty="0"/>
              <a:t> </a:t>
            </a:r>
            <a:r>
              <a:rPr lang="en-US" dirty="0" err="1"/>
              <a:t>jy</a:t>
            </a:r>
            <a:r>
              <a:rPr lang="en-US" dirty="0"/>
              <a:t> is)</a:t>
            </a:r>
          </a:p>
          <a:p>
            <a:r>
              <a:rPr lang="en-US" dirty="0"/>
              <a:t>Community builders</a:t>
            </a:r>
          </a:p>
          <a:p>
            <a:r>
              <a:rPr lang="en-US" dirty="0"/>
              <a:t>Spiritual journeyers (</a:t>
            </a:r>
            <a:r>
              <a:rPr lang="en-US" dirty="0" err="1"/>
              <a:t>begelei</a:t>
            </a:r>
            <a:r>
              <a:rPr lang="en-US" dirty="0"/>
              <a:t> mense)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993F6A99-36BC-44DC-9394-A77ED02D983B}" type="slidenum">
              <a:rPr lang="en-ZA" smtClean="0"/>
              <a:pPr/>
              <a:t>13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44772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Henry Horn: Models of Ministry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Scriptural Interpretation</a:t>
            </a:r>
          </a:p>
          <a:p>
            <a:r>
              <a:rPr lang="en-US" dirty="0"/>
              <a:t>Faith Development</a:t>
            </a:r>
          </a:p>
          <a:p>
            <a:r>
              <a:rPr lang="en-US" dirty="0"/>
              <a:t>The Discerning of the Spirits</a:t>
            </a:r>
          </a:p>
          <a:p>
            <a:r>
              <a:rPr lang="en-US" dirty="0"/>
              <a:t>Ritual Eldership</a:t>
            </a:r>
          </a:p>
          <a:p>
            <a:r>
              <a:rPr lang="en-US" dirty="0"/>
              <a:t>Leadership in the Civic Space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993F6A99-36BC-44DC-9394-A77ED02D983B}" type="slidenum">
              <a:rPr lang="en-ZA" smtClean="0"/>
              <a:pPr/>
              <a:t>14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670475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Nouwen: Creative Ministry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Teaching </a:t>
            </a:r>
          </a:p>
          <a:p>
            <a:pPr lvl="1"/>
            <a:r>
              <a:rPr lang="en-US" dirty="0"/>
              <a:t>Beyond the transference of knowledge</a:t>
            </a:r>
          </a:p>
          <a:p>
            <a:r>
              <a:rPr lang="en-US" dirty="0"/>
              <a:t>Preaching</a:t>
            </a:r>
          </a:p>
          <a:p>
            <a:pPr lvl="1"/>
            <a:r>
              <a:rPr lang="en-US" dirty="0"/>
              <a:t>Beyond the retelling of the Story</a:t>
            </a:r>
          </a:p>
          <a:p>
            <a:r>
              <a:rPr lang="en-US" dirty="0"/>
              <a:t>Individual Pastoral Care</a:t>
            </a:r>
          </a:p>
          <a:p>
            <a:pPr lvl="1"/>
            <a:r>
              <a:rPr lang="en-US" dirty="0"/>
              <a:t>Beyond the skillful response</a:t>
            </a:r>
          </a:p>
          <a:p>
            <a:r>
              <a:rPr lang="en-US" dirty="0"/>
              <a:t>Organizing</a:t>
            </a:r>
          </a:p>
          <a:p>
            <a:pPr lvl="1"/>
            <a:r>
              <a:rPr lang="en-US" dirty="0"/>
              <a:t>Beyond the manipulation of structures</a:t>
            </a:r>
          </a:p>
          <a:p>
            <a:r>
              <a:rPr lang="en-US" dirty="0"/>
              <a:t>Celebrating</a:t>
            </a:r>
          </a:p>
          <a:p>
            <a:pPr lvl="1"/>
            <a:r>
              <a:rPr lang="en-US" dirty="0"/>
              <a:t>Beyond the protective ritual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993F6A99-36BC-44DC-9394-A77ED02D983B}" type="slidenum">
              <a:rPr lang="en-ZA" smtClean="0"/>
              <a:pPr/>
              <a:t>15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3997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f-ZA" sz="4000"/>
              <a:t>Korrelasie met leierskaps-modelle uit ander sektore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af-ZA"/>
              <a:t>Set the direction and create a shared future (visie, profeet)</a:t>
            </a:r>
          </a:p>
          <a:p>
            <a:r>
              <a:rPr lang="af-ZA"/>
              <a:t>Cultivating and mobilizing individual commitment (priester)</a:t>
            </a:r>
          </a:p>
          <a:p>
            <a:r>
              <a:rPr lang="af-ZA"/>
              <a:t>Building organizational capability (koning)</a:t>
            </a:r>
          </a:p>
          <a:p>
            <a:r>
              <a:rPr lang="af-ZA"/>
              <a:t>Character, maturity and Authenticity (egte dissipelskap)</a:t>
            </a:r>
          </a:p>
          <a:p>
            <a:pPr>
              <a:buFont typeface="Wingdings" pitchFamily="2" charset="2"/>
              <a:buNone/>
            </a:pPr>
            <a:endParaRPr lang="af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993F6A99-36BC-44DC-9394-A77ED02D983B}" type="slidenum">
              <a:rPr lang="en-ZA" smtClean="0"/>
              <a:pPr/>
              <a:t>16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293572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Stellings oor die </a:t>
            </a:r>
            <a:r>
              <a:rPr lang="en-ZA" dirty="0" err="1"/>
              <a:t>bediening</a:t>
            </a:r>
            <a:r>
              <a:rPr lang="en-ZA" dirty="0"/>
              <a:t> 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ZA" dirty="0" err="1"/>
              <a:t>Hoewel</a:t>
            </a:r>
            <a:r>
              <a:rPr lang="en-ZA" dirty="0"/>
              <a:t> die </a:t>
            </a:r>
            <a:r>
              <a:rPr lang="en-ZA" dirty="0" err="1"/>
              <a:t>bediening</a:t>
            </a:r>
            <a:r>
              <a:rPr lang="en-ZA" dirty="0"/>
              <a:t> </a:t>
            </a:r>
            <a:r>
              <a:rPr lang="en-ZA" dirty="0" err="1"/>
              <a:t>nie</a:t>
            </a:r>
            <a:r>
              <a:rPr lang="en-ZA" dirty="0"/>
              <a:t> </a:t>
            </a:r>
            <a:r>
              <a:rPr lang="en-ZA" dirty="0" err="1"/>
              <a:t>maklik</a:t>
            </a:r>
            <a:r>
              <a:rPr lang="en-ZA" dirty="0"/>
              <a:t> is </a:t>
            </a:r>
            <a:r>
              <a:rPr lang="en-ZA" dirty="0" err="1"/>
              <a:t>nie</a:t>
            </a:r>
            <a:r>
              <a:rPr lang="en-ZA" dirty="0"/>
              <a:t>, is </a:t>
            </a:r>
            <a:r>
              <a:rPr lang="en-ZA" dirty="0" err="1"/>
              <a:t>dit</a:t>
            </a:r>
            <a:r>
              <a:rPr lang="en-ZA" dirty="0"/>
              <a:t> `n </a:t>
            </a:r>
            <a:r>
              <a:rPr lang="en-ZA" dirty="0" err="1"/>
              <a:t>ongelooflike</a:t>
            </a:r>
            <a:r>
              <a:rPr lang="en-ZA" dirty="0"/>
              <a:t> </a:t>
            </a:r>
            <a:r>
              <a:rPr lang="en-ZA" dirty="0" err="1"/>
              <a:t>voorreg</a:t>
            </a:r>
            <a:r>
              <a:rPr lang="en-ZA" dirty="0"/>
              <a:t> </a:t>
            </a:r>
            <a:r>
              <a:rPr lang="en-ZA" dirty="0" err="1"/>
              <a:t>om</a:t>
            </a:r>
            <a:r>
              <a:rPr lang="en-ZA" dirty="0"/>
              <a:t> </a:t>
            </a:r>
            <a:r>
              <a:rPr lang="en-ZA" dirty="0" err="1"/>
              <a:t>geroep</a:t>
            </a:r>
            <a:r>
              <a:rPr lang="en-ZA" dirty="0"/>
              <a:t> </a:t>
            </a:r>
            <a:r>
              <a:rPr lang="en-ZA" dirty="0" err="1"/>
              <a:t>te</a:t>
            </a:r>
            <a:r>
              <a:rPr lang="en-ZA" dirty="0"/>
              <a:t> </a:t>
            </a:r>
            <a:r>
              <a:rPr lang="en-ZA" dirty="0" err="1"/>
              <a:t>wees</a:t>
            </a:r>
            <a:r>
              <a:rPr lang="en-ZA" dirty="0"/>
              <a:t> tot die </a:t>
            </a:r>
            <a:r>
              <a:rPr lang="en-ZA" dirty="0" err="1"/>
              <a:t>bediening</a:t>
            </a:r>
            <a:r>
              <a:rPr lang="en-ZA" dirty="0"/>
              <a:t> (</a:t>
            </a:r>
            <a:r>
              <a:rPr lang="en-ZA" dirty="0" err="1"/>
              <a:t>Efes</a:t>
            </a:r>
            <a:r>
              <a:rPr lang="en-ZA" dirty="0"/>
              <a:t> 3:1v).  </a:t>
            </a:r>
            <a:r>
              <a:rPr lang="en-ZA" dirty="0" err="1"/>
              <a:t>Dit</a:t>
            </a:r>
            <a:r>
              <a:rPr lang="en-ZA" dirty="0"/>
              <a:t> is </a:t>
            </a:r>
            <a:r>
              <a:rPr lang="en-ZA" dirty="0" err="1"/>
              <a:t>amper</a:t>
            </a:r>
            <a:r>
              <a:rPr lang="en-ZA" dirty="0"/>
              <a:t> </a:t>
            </a:r>
            <a:r>
              <a:rPr lang="en-ZA" dirty="0" err="1"/>
              <a:t>onmoontlik</a:t>
            </a:r>
            <a:r>
              <a:rPr lang="en-ZA" dirty="0"/>
              <a:t> </a:t>
            </a:r>
            <a:r>
              <a:rPr lang="en-ZA" dirty="0" err="1"/>
              <a:t>om</a:t>
            </a:r>
            <a:r>
              <a:rPr lang="en-ZA" dirty="0"/>
              <a:t> die </a:t>
            </a:r>
            <a:r>
              <a:rPr lang="en-ZA" dirty="0" err="1"/>
              <a:t>evangelie</a:t>
            </a:r>
            <a:r>
              <a:rPr lang="en-ZA" dirty="0"/>
              <a:t> </a:t>
            </a:r>
            <a:r>
              <a:rPr lang="en-ZA" dirty="0" err="1"/>
              <a:t>reg</a:t>
            </a:r>
            <a:r>
              <a:rPr lang="en-ZA" dirty="0"/>
              <a:t> </a:t>
            </a:r>
            <a:r>
              <a:rPr lang="en-ZA" dirty="0" err="1"/>
              <a:t>te</a:t>
            </a:r>
            <a:r>
              <a:rPr lang="en-ZA" dirty="0"/>
              <a:t> </a:t>
            </a:r>
            <a:r>
              <a:rPr lang="en-ZA" dirty="0" err="1"/>
              <a:t>bedien</a:t>
            </a:r>
            <a:r>
              <a:rPr lang="en-ZA" dirty="0"/>
              <a:t> as </a:t>
            </a:r>
            <a:r>
              <a:rPr lang="en-ZA" dirty="0" err="1"/>
              <a:t>jy</a:t>
            </a:r>
            <a:r>
              <a:rPr lang="en-ZA" dirty="0"/>
              <a:t> </a:t>
            </a:r>
            <a:r>
              <a:rPr lang="en-ZA" dirty="0" err="1"/>
              <a:t>dit</a:t>
            </a:r>
            <a:r>
              <a:rPr lang="en-ZA" dirty="0"/>
              <a:t> </a:t>
            </a:r>
            <a:r>
              <a:rPr lang="en-ZA" dirty="0" err="1"/>
              <a:t>nie</a:t>
            </a:r>
            <a:r>
              <a:rPr lang="en-ZA" dirty="0"/>
              <a:t> </a:t>
            </a:r>
            <a:r>
              <a:rPr lang="en-ZA" dirty="0" err="1"/>
              <a:t>weet</a:t>
            </a:r>
            <a:r>
              <a:rPr lang="en-ZA" dirty="0"/>
              <a:t> en </a:t>
            </a:r>
            <a:r>
              <a:rPr lang="en-ZA" dirty="0" err="1"/>
              <a:t>glo</a:t>
            </a:r>
            <a:r>
              <a:rPr lang="en-ZA" dirty="0"/>
              <a:t> </a:t>
            </a:r>
            <a:r>
              <a:rPr lang="en-ZA" dirty="0" err="1"/>
              <a:t>nie</a:t>
            </a:r>
            <a:r>
              <a:rPr lang="en-ZA" dirty="0"/>
              <a:t>.  </a:t>
            </a:r>
          </a:p>
          <a:p>
            <a:r>
              <a:rPr lang="en-ZA" dirty="0"/>
              <a:t>Die </a:t>
            </a:r>
            <a:r>
              <a:rPr lang="en-ZA" dirty="0" err="1"/>
              <a:t>eerste</a:t>
            </a:r>
            <a:r>
              <a:rPr lang="en-ZA" dirty="0"/>
              <a:t> </a:t>
            </a:r>
            <a:r>
              <a:rPr lang="en-ZA" dirty="0" err="1"/>
              <a:t>bedienaar</a:t>
            </a:r>
            <a:r>
              <a:rPr lang="en-ZA" dirty="0"/>
              <a:t> van die </a:t>
            </a:r>
            <a:r>
              <a:rPr lang="en-ZA" dirty="0" err="1"/>
              <a:t>evangelie</a:t>
            </a:r>
            <a:r>
              <a:rPr lang="en-ZA" dirty="0"/>
              <a:t> is en </a:t>
            </a:r>
            <a:r>
              <a:rPr lang="en-ZA" dirty="0" err="1"/>
              <a:t>bly</a:t>
            </a:r>
            <a:r>
              <a:rPr lang="en-ZA" dirty="0"/>
              <a:t> die Jesus </a:t>
            </a:r>
            <a:r>
              <a:rPr lang="en-ZA" dirty="0" err="1"/>
              <a:t>Christus</a:t>
            </a:r>
            <a:r>
              <a:rPr lang="en-ZA" dirty="0"/>
              <a:t> </a:t>
            </a:r>
            <a:r>
              <a:rPr lang="en-ZA" dirty="0" err="1"/>
              <a:t>deur</a:t>
            </a:r>
            <a:r>
              <a:rPr lang="en-ZA" dirty="0"/>
              <a:t> die </a:t>
            </a:r>
            <a:r>
              <a:rPr lang="en-ZA" dirty="0" err="1"/>
              <a:t>werk</a:t>
            </a:r>
            <a:r>
              <a:rPr lang="en-ZA" dirty="0"/>
              <a:t> van die </a:t>
            </a:r>
            <a:r>
              <a:rPr lang="en-ZA" dirty="0" err="1"/>
              <a:t>Heilige</a:t>
            </a:r>
            <a:r>
              <a:rPr lang="en-ZA" dirty="0"/>
              <a:t> Gees.  </a:t>
            </a:r>
            <a:r>
              <a:rPr lang="en-ZA" dirty="0" err="1"/>
              <a:t>Ons</a:t>
            </a:r>
            <a:r>
              <a:rPr lang="en-ZA" dirty="0"/>
              <a:t> word </a:t>
            </a:r>
            <a:r>
              <a:rPr lang="en-ZA" dirty="0" err="1"/>
              <a:t>geroep</a:t>
            </a:r>
            <a:r>
              <a:rPr lang="en-ZA" dirty="0"/>
              <a:t> om </a:t>
            </a:r>
            <a:r>
              <a:rPr lang="en-ZA" dirty="0" err="1"/>
              <a:t>sy</a:t>
            </a:r>
            <a:r>
              <a:rPr lang="en-ZA" dirty="0"/>
              <a:t> </a:t>
            </a:r>
            <a:r>
              <a:rPr lang="en-ZA" dirty="0" err="1"/>
              <a:t>medewerkers</a:t>
            </a:r>
            <a:r>
              <a:rPr lang="en-ZA" dirty="0"/>
              <a:t>  (</a:t>
            </a:r>
            <a:r>
              <a:rPr lang="en-ZA" dirty="0" err="1"/>
              <a:t>Kor</a:t>
            </a:r>
            <a:r>
              <a:rPr lang="en-ZA" dirty="0"/>
              <a:t> 4:5) en </a:t>
            </a:r>
            <a:r>
              <a:rPr lang="en-ZA" dirty="0" err="1"/>
              <a:t>getuies</a:t>
            </a:r>
            <a:r>
              <a:rPr lang="en-ZA" dirty="0"/>
              <a:t> </a:t>
            </a:r>
            <a:r>
              <a:rPr lang="en-ZA" dirty="0" err="1"/>
              <a:t>te</a:t>
            </a:r>
            <a:r>
              <a:rPr lang="en-ZA" dirty="0"/>
              <a:t> </a:t>
            </a:r>
            <a:r>
              <a:rPr lang="en-ZA" dirty="0" err="1"/>
              <a:t>wees</a:t>
            </a:r>
            <a:r>
              <a:rPr lang="en-ZA" dirty="0"/>
              <a:t> </a:t>
            </a:r>
            <a:r>
              <a:rPr lang="en-ZA" dirty="0" err="1"/>
              <a:t>wat</a:t>
            </a:r>
            <a:r>
              <a:rPr lang="en-ZA" dirty="0"/>
              <a:t> </a:t>
            </a:r>
            <a:r>
              <a:rPr lang="en-ZA" dirty="0" err="1"/>
              <a:t>heeltyd</a:t>
            </a:r>
            <a:r>
              <a:rPr lang="en-ZA" dirty="0"/>
              <a:t> </a:t>
            </a:r>
            <a:r>
              <a:rPr lang="en-ZA" dirty="0" err="1"/>
              <a:t>mense</a:t>
            </a:r>
            <a:r>
              <a:rPr lang="en-ZA" dirty="0"/>
              <a:t> </a:t>
            </a:r>
            <a:r>
              <a:rPr lang="en-ZA" dirty="0" err="1"/>
              <a:t>na</a:t>
            </a:r>
            <a:r>
              <a:rPr lang="en-ZA" dirty="0"/>
              <a:t> </a:t>
            </a:r>
            <a:r>
              <a:rPr lang="en-ZA" dirty="0" err="1"/>
              <a:t>Hom</a:t>
            </a:r>
            <a:r>
              <a:rPr lang="en-ZA" dirty="0"/>
              <a:t> </a:t>
            </a:r>
            <a:r>
              <a:rPr lang="en-ZA" dirty="0" err="1"/>
              <a:t>heenwys</a:t>
            </a:r>
            <a:endParaRPr lang="en-ZA" dirty="0"/>
          </a:p>
          <a:p>
            <a:r>
              <a:rPr lang="en-ZA" dirty="0"/>
              <a:t>Die </a:t>
            </a:r>
            <a:r>
              <a:rPr lang="en-ZA" dirty="0" err="1"/>
              <a:t>evangelie</a:t>
            </a:r>
            <a:r>
              <a:rPr lang="en-ZA" dirty="0"/>
              <a:t> word in die </a:t>
            </a:r>
            <a:r>
              <a:rPr lang="en-ZA" dirty="0" err="1"/>
              <a:t>wereld</a:t>
            </a:r>
            <a:r>
              <a:rPr lang="en-ZA" dirty="0"/>
              <a:t> </a:t>
            </a:r>
            <a:r>
              <a:rPr lang="en-ZA" dirty="0" err="1"/>
              <a:t>gedra</a:t>
            </a:r>
            <a:r>
              <a:rPr lang="en-ZA" dirty="0"/>
              <a:t>, </a:t>
            </a:r>
            <a:r>
              <a:rPr lang="en-ZA" dirty="0" err="1"/>
              <a:t>beliggaam</a:t>
            </a:r>
            <a:r>
              <a:rPr lang="en-ZA" dirty="0"/>
              <a:t> nie in die </a:t>
            </a:r>
            <a:r>
              <a:rPr lang="en-ZA" dirty="0" err="1"/>
              <a:t>eerste</a:t>
            </a:r>
            <a:r>
              <a:rPr lang="en-ZA" dirty="0"/>
              <a:t> </a:t>
            </a:r>
            <a:r>
              <a:rPr lang="en-ZA" dirty="0" err="1"/>
              <a:t>plek</a:t>
            </a:r>
            <a:r>
              <a:rPr lang="en-ZA" dirty="0"/>
              <a:t> </a:t>
            </a:r>
            <a:r>
              <a:rPr lang="en-ZA" dirty="0" err="1"/>
              <a:t>deur</a:t>
            </a:r>
            <a:r>
              <a:rPr lang="en-ZA" dirty="0"/>
              <a:t> </a:t>
            </a:r>
            <a:r>
              <a:rPr lang="en-ZA" dirty="0" err="1"/>
              <a:t>individue</a:t>
            </a:r>
            <a:r>
              <a:rPr lang="en-ZA" dirty="0"/>
              <a:t> (</a:t>
            </a:r>
            <a:r>
              <a:rPr lang="en-ZA" dirty="0" err="1"/>
              <a:t>ook</a:t>
            </a:r>
            <a:r>
              <a:rPr lang="en-ZA" dirty="0"/>
              <a:t> </a:t>
            </a:r>
            <a:r>
              <a:rPr lang="en-ZA" dirty="0" err="1"/>
              <a:t>ampte</a:t>
            </a:r>
            <a:r>
              <a:rPr lang="en-ZA" dirty="0"/>
              <a:t>?) nie, maar </a:t>
            </a:r>
            <a:r>
              <a:rPr lang="en-ZA" dirty="0" err="1"/>
              <a:t>deur</a:t>
            </a:r>
            <a:r>
              <a:rPr lang="en-ZA" dirty="0"/>
              <a:t> </a:t>
            </a:r>
            <a:r>
              <a:rPr lang="en-ZA" dirty="0" err="1"/>
              <a:t>gemeentes</a:t>
            </a:r>
            <a:r>
              <a:rPr lang="en-ZA" dirty="0"/>
              <a:t>.  </a:t>
            </a:r>
            <a:r>
              <a:rPr lang="en-ZA" dirty="0" err="1"/>
              <a:t>Leraars</a:t>
            </a:r>
            <a:r>
              <a:rPr lang="en-ZA" dirty="0"/>
              <a:t> </a:t>
            </a:r>
            <a:r>
              <a:rPr lang="en-ZA" dirty="0" err="1"/>
              <a:t>moet</a:t>
            </a:r>
            <a:r>
              <a:rPr lang="en-ZA" dirty="0"/>
              <a:t> die </a:t>
            </a:r>
            <a:r>
              <a:rPr lang="en-ZA" dirty="0" err="1"/>
              <a:t>gemeente</a:t>
            </a:r>
            <a:r>
              <a:rPr lang="en-ZA" dirty="0"/>
              <a:t> en </a:t>
            </a:r>
            <a:r>
              <a:rPr lang="en-ZA" dirty="0" err="1"/>
              <a:t>lidmate</a:t>
            </a:r>
            <a:r>
              <a:rPr lang="en-ZA" dirty="0"/>
              <a:t> </a:t>
            </a:r>
            <a:r>
              <a:rPr lang="en-ZA" dirty="0" err="1"/>
              <a:t>toerus</a:t>
            </a:r>
            <a:r>
              <a:rPr lang="en-ZA" dirty="0"/>
              <a:t> </a:t>
            </a:r>
            <a:r>
              <a:rPr lang="en-ZA" dirty="0" err="1"/>
              <a:t>vir</a:t>
            </a:r>
            <a:r>
              <a:rPr lang="en-ZA" dirty="0"/>
              <a:t> </a:t>
            </a:r>
            <a:r>
              <a:rPr lang="en-ZA" dirty="0" err="1"/>
              <a:t>hulle</a:t>
            </a:r>
            <a:r>
              <a:rPr lang="en-ZA" dirty="0"/>
              <a:t> </a:t>
            </a:r>
            <a:r>
              <a:rPr lang="en-ZA" dirty="0" err="1"/>
              <a:t>dienswerk</a:t>
            </a:r>
            <a:r>
              <a:rPr lang="en-ZA" dirty="0"/>
              <a:t> (</a:t>
            </a:r>
            <a:r>
              <a:rPr lang="en-ZA" dirty="0" err="1"/>
              <a:t>Ef</a:t>
            </a:r>
            <a:r>
              <a:rPr lang="en-ZA" dirty="0"/>
              <a:t> 4:11)</a:t>
            </a:r>
          </a:p>
        </p:txBody>
      </p:sp>
    </p:spTree>
    <p:extLst>
      <p:ext uri="{BB962C8B-B14F-4D97-AF65-F5344CB8AC3E}">
        <p14:creationId xmlns:p14="http://schemas.microsoft.com/office/powerpoint/2010/main" val="14997600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err="1"/>
              <a:t>Stellings</a:t>
            </a:r>
            <a:r>
              <a:rPr lang="en-ZA" dirty="0"/>
              <a:t> (</a:t>
            </a:r>
            <a:r>
              <a:rPr lang="en-ZA" dirty="0" err="1"/>
              <a:t>verv</a:t>
            </a:r>
            <a:r>
              <a:rPr lang="en-ZA" dirty="0"/>
              <a:t>)…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ZA" dirty="0"/>
              <a:t>Die Here het </a:t>
            </a:r>
            <a:r>
              <a:rPr lang="en-ZA" dirty="0" err="1"/>
              <a:t>deur</a:t>
            </a:r>
            <a:r>
              <a:rPr lang="en-ZA" dirty="0"/>
              <a:t> die </a:t>
            </a:r>
            <a:r>
              <a:rPr lang="en-ZA" dirty="0" err="1"/>
              <a:t>eeue</a:t>
            </a:r>
            <a:r>
              <a:rPr lang="en-ZA" dirty="0"/>
              <a:t> </a:t>
            </a:r>
            <a:r>
              <a:rPr lang="en-ZA" dirty="0" err="1"/>
              <a:t>individue</a:t>
            </a:r>
            <a:r>
              <a:rPr lang="en-ZA" dirty="0"/>
              <a:t> </a:t>
            </a:r>
            <a:r>
              <a:rPr lang="en-ZA" dirty="0" err="1"/>
              <a:t>geroep</a:t>
            </a:r>
            <a:r>
              <a:rPr lang="en-ZA" dirty="0"/>
              <a:t> </a:t>
            </a:r>
            <a:r>
              <a:rPr lang="en-ZA" dirty="0" err="1"/>
              <a:t>om</a:t>
            </a:r>
            <a:r>
              <a:rPr lang="en-ZA" dirty="0"/>
              <a:t> `n </a:t>
            </a:r>
            <a:r>
              <a:rPr lang="en-ZA" dirty="0" err="1"/>
              <a:t>besondere</a:t>
            </a:r>
            <a:r>
              <a:rPr lang="en-ZA" dirty="0"/>
              <a:t> </a:t>
            </a:r>
            <a:r>
              <a:rPr lang="en-ZA" dirty="0" err="1"/>
              <a:t>rol</a:t>
            </a:r>
            <a:r>
              <a:rPr lang="en-ZA" dirty="0"/>
              <a:t> </a:t>
            </a:r>
            <a:r>
              <a:rPr lang="en-ZA" dirty="0" err="1"/>
              <a:t>te</a:t>
            </a:r>
            <a:r>
              <a:rPr lang="en-ZA" dirty="0"/>
              <a:t> </a:t>
            </a:r>
            <a:r>
              <a:rPr lang="en-ZA" dirty="0" err="1"/>
              <a:t>speel</a:t>
            </a:r>
            <a:r>
              <a:rPr lang="en-ZA" dirty="0"/>
              <a:t> in die </a:t>
            </a:r>
            <a:r>
              <a:rPr lang="en-ZA" dirty="0" err="1"/>
              <a:t>begeleiding</a:t>
            </a:r>
            <a:r>
              <a:rPr lang="en-ZA" dirty="0"/>
              <a:t> en </a:t>
            </a:r>
            <a:r>
              <a:rPr lang="en-ZA" dirty="0" err="1"/>
              <a:t>toerusting</a:t>
            </a:r>
            <a:r>
              <a:rPr lang="en-ZA" dirty="0"/>
              <a:t> van die </a:t>
            </a:r>
            <a:r>
              <a:rPr lang="en-ZA" dirty="0" err="1"/>
              <a:t>kerk</a:t>
            </a:r>
            <a:r>
              <a:rPr lang="en-ZA" dirty="0"/>
              <a:t>.  </a:t>
            </a:r>
          </a:p>
          <a:p>
            <a:r>
              <a:rPr lang="en-ZA" dirty="0" err="1"/>
              <a:t>Hierdie</a:t>
            </a:r>
            <a:r>
              <a:rPr lang="en-ZA" dirty="0"/>
              <a:t> </a:t>
            </a:r>
            <a:r>
              <a:rPr lang="en-ZA" dirty="0" err="1"/>
              <a:t>individue</a:t>
            </a:r>
            <a:r>
              <a:rPr lang="en-ZA" dirty="0"/>
              <a:t> is van </a:t>
            </a:r>
            <a:r>
              <a:rPr lang="en-ZA" dirty="0" err="1"/>
              <a:t>vroeg</a:t>
            </a:r>
            <a:r>
              <a:rPr lang="en-ZA" dirty="0"/>
              <a:t> </a:t>
            </a:r>
            <a:r>
              <a:rPr lang="en-ZA" dirty="0" err="1"/>
              <a:t>af</a:t>
            </a:r>
            <a:r>
              <a:rPr lang="en-ZA" dirty="0"/>
              <a:t> </a:t>
            </a:r>
            <a:r>
              <a:rPr lang="en-ZA" dirty="0" err="1"/>
              <a:t>na</a:t>
            </a:r>
            <a:r>
              <a:rPr lang="en-ZA" dirty="0"/>
              <a:t> </a:t>
            </a:r>
            <a:r>
              <a:rPr lang="en-ZA" dirty="0" err="1"/>
              <a:t>hul</a:t>
            </a:r>
            <a:r>
              <a:rPr lang="en-ZA" dirty="0"/>
              <a:t> </a:t>
            </a:r>
            <a:r>
              <a:rPr lang="en-ZA" dirty="0" err="1"/>
              <a:t>roeping</a:t>
            </a:r>
            <a:r>
              <a:rPr lang="en-ZA" dirty="0"/>
              <a:t>, </a:t>
            </a:r>
            <a:r>
              <a:rPr lang="en-ZA" dirty="0" err="1"/>
              <a:t>opgelei</a:t>
            </a:r>
            <a:r>
              <a:rPr lang="en-ZA" dirty="0"/>
              <a:t> en </a:t>
            </a:r>
            <a:r>
              <a:rPr lang="en-ZA" dirty="0" err="1"/>
              <a:t>georden</a:t>
            </a:r>
            <a:r>
              <a:rPr lang="en-ZA" dirty="0"/>
              <a:t> </a:t>
            </a:r>
            <a:r>
              <a:rPr lang="en-ZA" dirty="0" err="1"/>
              <a:t>vir</a:t>
            </a:r>
            <a:r>
              <a:rPr lang="en-ZA" dirty="0"/>
              <a:t> </a:t>
            </a:r>
            <a:r>
              <a:rPr lang="en-ZA" dirty="0" err="1"/>
              <a:t>hul</a:t>
            </a:r>
            <a:r>
              <a:rPr lang="en-ZA" dirty="0"/>
              <a:t> </a:t>
            </a:r>
            <a:r>
              <a:rPr lang="en-ZA" dirty="0" err="1"/>
              <a:t>werk</a:t>
            </a:r>
            <a:r>
              <a:rPr lang="en-ZA" dirty="0"/>
              <a:t> (</a:t>
            </a:r>
            <a:r>
              <a:rPr lang="en-ZA" dirty="0" err="1"/>
              <a:t>vgl</a:t>
            </a:r>
            <a:r>
              <a:rPr lang="en-ZA" dirty="0"/>
              <a:t> BEM)</a:t>
            </a:r>
          </a:p>
          <a:p>
            <a:r>
              <a:rPr lang="en-ZA" dirty="0"/>
              <a:t>Die </a:t>
            </a:r>
            <a:r>
              <a:rPr lang="en-ZA" dirty="0" err="1"/>
              <a:t>eerste</a:t>
            </a:r>
            <a:r>
              <a:rPr lang="en-ZA" dirty="0"/>
              <a:t> </a:t>
            </a:r>
            <a:r>
              <a:rPr lang="en-ZA" dirty="0" err="1"/>
              <a:t>fokus</a:t>
            </a:r>
            <a:r>
              <a:rPr lang="en-ZA" dirty="0"/>
              <a:t> van </a:t>
            </a:r>
            <a:r>
              <a:rPr lang="en-ZA" dirty="0" err="1"/>
              <a:t>hul</a:t>
            </a:r>
            <a:r>
              <a:rPr lang="en-ZA" dirty="0"/>
              <a:t> </a:t>
            </a:r>
            <a:r>
              <a:rPr lang="en-ZA" dirty="0" err="1"/>
              <a:t>werk</a:t>
            </a:r>
            <a:r>
              <a:rPr lang="en-ZA" dirty="0"/>
              <a:t> was </a:t>
            </a:r>
            <a:r>
              <a:rPr lang="en-ZA" dirty="0" err="1"/>
              <a:t>dat</a:t>
            </a:r>
            <a:r>
              <a:rPr lang="en-ZA" dirty="0"/>
              <a:t> </a:t>
            </a:r>
            <a:r>
              <a:rPr lang="en-ZA" dirty="0" err="1"/>
              <a:t>hulle</a:t>
            </a:r>
            <a:r>
              <a:rPr lang="en-ZA" dirty="0"/>
              <a:t> </a:t>
            </a:r>
            <a:r>
              <a:rPr lang="en-ZA" dirty="0" err="1"/>
              <a:t>altyd</a:t>
            </a:r>
            <a:r>
              <a:rPr lang="en-ZA" dirty="0"/>
              <a:t> die </a:t>
            </a:r>
            <a:r>
              <a:rPr lang="en-ZA" dirty="0" err="1"/>
              <a:t>gemeente</a:t>
            </a:r>
            <a:r>
              <a:rPr lang="en-ZA" dirty="0"/>
              <a:t> </a:t>
            </a:r>
            <a:r>
              <a:rPr lang="en-ZA" dirty="0" err="1"/>
              <a:t>moes</a:t>
            </a:r>
            <a:r>
              <a:rPr lang="en-ZA" dirty="0"/>
              <a:t> </a:t>
            </a:r>
            <a:r>
              <a:rPr lang="en-ZA" dirty="0" err="1"/>
              <a:t>terugbring</a:t>
            </a:r>
            <a:r>
              <a:rPr lang="en-ZA" dirty="0"/>
              <a:t> </a:t>
            </a:r>
            <a:r>
              <a:rPr lang="en-ZA" dirty="0" err="1"/>
              <a:t>na</a:t>
            </a:r>
            <a:r>
              <a:rPr lang="en-ZA" dirty="0"/>
              <a:t> die kern van </a:t>
            </a:r>
            <a:r>
              <a:rPr lang="en-ZA" dirty="0" err="1"/>
              <a:t>hul</a:t>
            </a:r>
            <a:r>
              <a:rPr lang="en-ZA" dirty="0"/>
              <a:t> </a:t>
            </a:r>
            <a:r>
              <a:rPr lang="en-ZA" dirty="0" err="1"/>
              <a:t>bestaan</a:t>
            </a:r>
            <a:r>
              <a:rPr lang="en-ZA" dirty="0"/>
              <a:t> </a:t>
            </a:r>
            <a:r>
              <a:rPr lang="en-ZA" dirty="0" err="1"/>
              <a:t>nl</a:t>
            </a:r>
            <a:r>
              <a:rPr lang="en-ZA" dirty="0"/>
              <a:t> die </a:t>
            </a:r>
            <a:r>
              <a:rPr lang="en-ZA" dirty="0" err="1"/>
              <a:t>verhaal</a:t>
            </a:r>
            <a:r>
              <a:rPr lang="en-ZA" dirty="0"/>
              <a:t> van die </a:t>
            </a:r>
            <a:r>
              <a:rPr lang="en-ZA" dirty="0" err="1"/>
              <a:t>evangelie</a:t>
            </a:r>
            <a:r>
              <a:rPr lang="en-ZA" dirty="0"/>
              <a:t> van Jesus Christus.  </a:t>
            </a:r>
            <a:r>
              <a:rPr lang="en-ZA" dirty="0" err="1"/>
              <a:t>Daarom</a:t>
            </a:r>
            <a:r>
              <a:rPr lang="en-ZA" dirty="0"/>
              <a:t> was `n </a:t>
            </a:r>
            <a:r>
              <a:rPr lang="en-ZA" dirty="0" err="1"/>
              <a:t>diep</a:t>
            </a:r>
            <a:r>
              <a:rPr lang="en-ZA" dirty="0"/>
              <a:t> </a:t>
            </a:r>
            <a:r>
              <a:rPr lang="en-ZA" dirty="0" err="1"/>
              <a:t>verstaan</a:t>
            </a:r>
            <a:r>
              <a:rPr lang="en-ZA" dirty="0"/>
              <a:t> van die </a:t>
            </a:r>
            <a:r>
              <a:rPr lang="en-ZA" dirty="0" err="1"/>
              <a:t>Bybelse</a:t>
            </a:r>
            <a:r>
              <a:rPr lang="en-ZA" dirty="0"/>
              <a:t> </a:t>
            </a:r>
            <a:r>
              <a:rPr lang="en-ZA" dirty="0" err="1"/>
              <a:t>verhaal</a:t>
            </a:r>
            <a:r>
              <a:rPr lang="en-ZA" dirty="0"/>
              <a:t> in die kern van </a:t>
            </a:r>
            <a:r>
              <a:rPr lang="en-ZA" dirty="0" err="1"/>
              <a:t>hul</a:t>
            </a:r>
            <a:r>
              <a:rPr lang="en-ZA" dirty="0"/>
              <a:t> </a:t>
            </a:r>
            <a:r>
              <a:rPr lang="en-ZA" dirty="0" err="1"/>
              <a:t>opleiding</a:t>
            </a:r>
            <a:r>
              <a:rPr lang="en-ZA" dirty="0"/>
              <a:t> en </a:t>
            </a:r>
            <a:r>
              <a:rPr lang="en-ZA" dirty="0" err="1"/>
              <a:t>werk</a:t>
            </a:r>
            <a:r>
              <a:rPr lang="en-Z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501416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err="1"/>
              <a:t>Stellings</a:t>
            </a:r>
            <a:r>
              <a:rPr lang="en-ZA" dirty="0"/>
              <a:t> (</a:t>
            </a:r>
            <a:r>
              <a:rPr lang="en-ZA" dirty="0" err="1"/>
              <a:t>verv</a:t>
            </a:r>
            <a:r>
              <a:rPr lang="en-ZA" dirty="0"/>
              <a:t>)…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Die </a:t>
            </a:r>
            <a:r>
              <a:rPr lang="en-ZA" dirty="0" err="1"/>
              <a:t>Bybel</a:t>
            </a:r>
            <a:r>
              <a:rPr lang="en-ZA" dirty="0"/>
              <a:t> </a:t>
            </a:r>
            <a:r>
              <a:rPr lang="en-ZA" dirty="0" err="1"/>
              <a:t>praat</a:t>
            </a:r>
            <a:r>
              <a:rPr lang="en-ZA" dirty="0"/>
              <a:t> </a:t>
            </a:r>
            <a:r>
              <a:rPr lang="en-ZA" dirty="0" err="1"/>
              <a:t>duideliker</a:t>
            </a:r>
            <a:r>
              <a:rPr lang="en-ZA" dirty="0"/>
              <a:t> </a:t>
            </a:r>
            <a:r>
              <a:rPr lang="en-ZA" dirty="0" err="1"/>
              <a:t>oor</a:t>
            </a:r>
            <a:r>
              <a:rPr lang="en-ZA" dirty="0"/>
              <a:t> die </a:t>
            </a:r>
            <a:r>
              <a:rPr lang="en-ZA" dirty="0" err="1"/>
              <a:t>toewyding</a:t>
            </a:r>
            <a:r>
              <a:rPr lang="en-ZA" dirty="0"/>
              <a:t>, </a:t>
            </a:r>
            <a:r>
              <a:rPr lang="en-ZA" dirty="0" err="1"/>
              <a:t>karakter</a:t>
            </a:r>
            <a:r>
              <a:rPr lang="en-ZA" dirty="0"/>
              <a:t> en </a:t>
            </a:r>
            <a:r>
              <a:rPr lang="en-ZA" dirty="0" err="1"/>
              <a:t>lewenswyse</a:t>
            </a:r>
            <a:r>
              <a:rPr lang="en-ZA" dirty="0"/>
              <a:t> van </a:t>
            </a:r>
            <a:r>
              <a:rPr lang="en-ZA" dirty="0" err="1"/>
              <a:t>geestelike</a:t>
            </a:r>
            <a:r>
              <a:rPr lang="en-ZA" dirty="0"/>
              <a:t> </a:t>
            </a:r>
            <a:r>
              <a:rPr lang="en-ZA" dirty="0" err="1"/>
              <a:t>leiers</a:t>
            </a:r>
            <a:r>
              <a:rPr lang="en-ZA" dirty="0"/>
              <a:t> as </a:t>
            </a:r>
            <a:r>
              <a:rPr lang="en-ZA" dirty="0" err="1"/>
              <a:t>oor</a:t>
            </a:r>
            <a:r>
              <a:rPr lang="en-ZA" dirty="0"/>
              <a:t> die </a:t>
            </a:r>
            <a:r>
              <a:rPr lang="en-ZA" dirty="0" err="1"/>
              <a:t>presiese</a:t>
            </a:r>
            <a:r>
              <a:rPr lang="en-ZA" dirty="0"/>
              <a:t> </a:t>
            </a:r>
            <a:r>
              <a:rPr lang="en-ZA" dirty="0" err="1"/>
              <a:t>inhoud</a:t>
            </a:r>
            <a:r>
              <a:rPr lang="en-ZA" dirty="0"/>
              <a:t> van </a:t>
            </a:r>
            <a:r>
              <a:rPr lang="en-ZA" dirty="0" err="1"/>
              <a:t>hul</a:t>
            </a:r>
            <a:r>
              <a:rPr lang="en-ZA" dirty="0"/>
              <a:t> </a:t>
            </a:r>
            <a:r>
              <a:rPr lang="en-ZA" dirty="0" err="1"/>
              <a:t>werk</a:t>
            </a:r>
            <a:r>
              <a:rPr lang="en-ZA" dirty="0"/>
              <a:t>.  </a:t>
            </a:r>
            <a:r>
              <a:rPr lang="en-ZA" dirty="0" err="1"/>
              <a:t>Ons</a:t>
            </a:r>
            <a:r>
              <a:rPr lang="en-ZA" dirty="0"/>
              <a:t> </a:t>
            </a:r>
            <a:r>
              <a:rPr lang="en-ZA" dirty="0" err="1"/>
              <a:t>behoort</a:t>
            </a:r>
            <a:r>
              <a:rPr lang="en-ZA" dirty="0"/>
              <a:t> </a:t>
            </a:r>
            <a:r>
              <a:rPr lang="en-ZA" dirty="0" err="1"/>
              <a:t>hierdie</a:t>
            </a:r>
            <a:r>
              <a:rPr lang="en-ZA" dirty="0"/>
              <a:t> </a:t>
            </a:r>
            <a:r>
              <a:rPr lang="en-ZA" dirty="0" err="1"/>
              <a:t>leidraad</a:t>
            </a:r>
            <a:r>
              <a:rPr lang="en-ZA" dirty="0"/>
              <a:t> </a:t>
            </a:r>
            <a:r>
              <a:rPr lang="en-ZA" dirty="0" err="1"/>
              <a:t>oor</a:t>
            </a:r>
            <a:r>
              <a:rPr lang="en-ZA" dirty="0"/>
              <a:t> die  </a:t>
            </a:r>
            <a:r>
              <a:rPr lang="en-ZA" dirty="0" err="1"/>
              <a:t>bediening</a:t>
            </a:r>
            <a:r>
              <a:rPr lang="en-ZA" dirty="0"/>
              <a:t> op </a:t>
            </a:r>
            <a:r>
              <a:rPr lang="en-ZA" dirty="0" err="1"/>
              <a:t>te</a:t>
            </a:r>
            <a:r>
              <a:rPr lang="en-ZA" dirty="0"/>
              <a:t> tel.</a:t>
            </a:r>
          </a:p>
          <a:p>
            <a:r>
              <a:rPr lang="en-ZA" dirty="0"/>
              <a:t>As </a:t>
            </a:r>
            <a:r>
              <a:rPr lang="en-ZA" dirty="0" err="1"/>
              <a:t>ons</a:t>
            </a:r>
            <a:r>
              <a:rPr lang="en-ZA" dirty="0"/>
              <a:t> </a:t>
            </a:r>
            <a:r>
              <a:rPr lang="en-ZA" dirty="0" err="1"/>
              <a:t>vra</a:t>
            </a:r>
            <a:r>
              <a:rPr lang="en-ZA" dirty="0"/>
              <a:t> </a:t>
            </a:r>
            <a:r>
              <a:rPr lang="en-ZA" dirty="0" err="1"/>
              <a:t>na</a:t>
            </a:r>
            <a:r>
              <a:rPr lang="en-ZA" dirty="0"/>
              <a:t> die </a:t>
            </a:r>
            <a:r>
              <a:rPr lang="en-ZA" dirty="0" err="1"/>
              <a:t>inhoud</a:t>
            </a:r>
            <a:r>
              <a:rPr lang="en-ZA" dirty="0"/>
              <a:t> van </a:t>
            </a:r>
            <a:r>
              <a:rPr lang="en-ZA" dirty="0" err="1"/>
              <a:t>hul</a:t>
            </a:r>
            <a:r>
              <a:rPr lang="en-ZA" dirty="0"/>
              <a:t> </a:t>
            </a:r>
            <a:r>
              <a:rPr lang="en-ZA" dirty="0" err="1"/>
              <a:t>werk</a:t>
            </a:r>
            <a:r>
              <a:rPr lang="en-ZA" dirty="0"/>
              <a:t>, </a:t>
            </a:r>
            <a:r>
              <a:rPr lang="en-ZA" dirty="0" err="1"/>
              <a:t>kan</a:t>
            </a:r>
            <a:r>
              <a:rPr lang="en-ZA" dirty="0"/>
              <a:t> dit sin </a:t>
            </a:r>
            <a:r>
              <a:rPr lang="en-ZA" dirty="0" err="1"/>
              <a:t>maak</a:t>
            </a:r>
            <a:r>
              <a:rPr lang="en-ZA" dirty="0"/>
              <a:t> om </a:t>
            </a:r>
            <a:r>
              <a:rPr lang="en-ZA" dirty="0" err="1"/>
              <a:t>te</a:t>
            </a:r>
            <a:r>
              <a:rPr lang="en-ZA" dirty="0"/>
              <a:t> </a:t>
            </a:r>
            <a:r>
              <a:rPr lang="en-ZA" dirty="0" err="1"/>
              <a:t>onderskei</a:t>
            </a:r>
            <a:r>
              <a:rPr lang="en-ZA" dirty="0"/>
              <a:t> </a:t>
            </a:r>
            <a:r>
              <a:rPr lang="en-ZA" dirty="0" err="1"/>
              <a:t>tussen</a:t>
            </a:r>
            <a:r>
              <a:rPr lang="en-ZA" dirty="0"/>
              <a:t> </a:t>
            </a:r>
            <a:r>
              <a:rPr lang="en-ZA" dirty="0" err="1"/>
              <a:t>profetiese</a:t>
            </a:r>
            <a:r>
              <a:rPr lang="en-ZA" dirty="0"/>
              <a:t>, </a:t>
            </a:r>
            <a:r>
              <a:rPr lang="en-ZA" dirty="0" err="1"/>
              <a:t>priesterlike</a:t>
            </a:r>
            <a:r>
              <a:rPr lang="en-ZA" dirty="0"/>
              <a:t> en </a:t>
            </a:r>
            <a:r>
              <a:rPr lang="en-ZA" dirty="0" err="1"/>
              <a:t>organiserende</a:t>
            </a:r>
            <a:r>
              <a:rPr lang="en-ZA" dirty="0"/>
              <a:t>/</a:t>
            </a:r>
            <a:r>
              <a:rPr lang="en-ZA" dirty="0" err="1"/>
              <a:t>fasiliterende</a:t>
            </a:r>
            <a:r>
              <a:rPr lang="en-ZA" dirty="0"/>
              <a:t> </a:t>
            </a:r>
            <a:r>
              <a:rPr lang="en-ZA" dirty="0" err="1"/>
              <a:t>funksies</a:t>
            </a:r>
            <a:r>
              <a:rPr lang="en-ZA" dirty="0"/>
              <a:t> of </a:t>
            </a:r>
            <a:r>
              <a:rPr lang="en-ZA" dirty="0" err="1"/>
              <a:t>rolle</a:t>
            </a:r>
            <a:endParaRPr lang="en-ZA" dirty="0"/>
          </a:p>
          <a:p>
            <a:r>
              <a:rPr lang="en-ZA" dirty="0"/>
              <a:t>Die </a:t>
            </a:r>
            <a:r>
              <a:rPr lang="en-ZA" dirty="0" err="1"/>
              <a:t>rolle</a:t>
            </a:r>
            <a:r>
              <a:rPr lang="en-ZA" dirty="0"/>
              <a:t> word </a:t>
            </a:r>
            <a:r>
              <a:rPr lang="en-ZA" dirty="0" err="1"/>
              <a:t>uitgevoer</a:t>
            </a:r>
            <a:r>
              <a:rPr lang="en-ZA" dirty="0"/>
              <a:t> </a:t>
            </a:r>
            <a:r>
              <a:rPr lang="en-ZA" dirty="0" err="1"/>
              <a:t>deur</a:t>
            </a:r>
            <a:r>
              <a:rPr lang="en-ZA" dirty="0"/>
              <a:t> </a:t>
            </a:r>
            <a:r>
              <a:rPr lang="en-ZA" dirty="0" err="1"/>
              <a:t>verskillende</a:t>
            </a:r>
            <a:r>
              <a:rPr lang="en-ZA" dirty="0"/>
              <a:t> take wat </a:t>
            </a:r>
            <a:r>
              <a:rPr lang="en-ZA" dirty="0" err="1"/>
              <a:t>opgeneem</a:t>
            </a:r>
            <a:r>
              <a:rPr lang="en-ZA" dirty="0"/>
              <a:t> word</a:t>
            </a:r>
          </a:p>
          <a:p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26790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07DD42-D4F9-165A-E4BF-013F0033D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‘n </a:t>
            </a:r>
            <a:r>
              <a:rPr lang="en-US" dirty="0" err="1"/>
              <a:t>diep</a:t>
            </a:r>
            <a:r>
              <a:rPr lang="en-US" dirty="0"/>
              <a:t> </a:t>
            </a:r>
            <a:r>
              <a:rPr lang="en-US" dirty="0" err="1"/>
              <a:t>toewyding</a:t>
            </a:r>
            <a:r>
              <a:rPr lang="en-US" dirty="0"/>
              <a:t> aan die here </a:t>
            </a:r>
            <a:r>
              <a:rPr lang="en-US" dirty="0" err="1"/>
              <a:t>kan</a:t>
            </a:r>
            <a:r>
              <a:rPr lang="en-US" dirty="0"/>
              <a:t> op </a:t>
            </a:r>
            <a:r>
              <a:rPr lang="en-US" dirty="0" err="1"/>
              <a:t>meer</a:t>
            </a:r>
            <a:r>
              <a:rPr lang="en-US" dirty="0"/>
              <a:t> </a:t>
            </a:r>
            <a:r>
              <a:rPr lang="en-US" dirty="0" err="1"/>
              <a:t>maniere</a:t>
            </a:r>
            <a:r>
              <a:rPr lang="en-US" dirty="0"/>
              <a:t> </a:t>
            </a:r>
            <a:r>
              <a:rPr lang="en-US" dirty="0" err="1"/>
              <a:t>uitspeel</a:t>
            </a:r>
            <a:endParaRPr lang="af-ZA" dirty="0"/>
          </a:p>
        </p:txBody>
      </p:sp>
      <p:sp>
        <p:nvSpPr>
          <p:cNvPr id="3" name="Inhoud-plekhouer 2">
            <a:extLst>
              <a:ext uri="{FF2B5EF4-FFF2-40B4-BE49-F238E27FC236}">
                <a16:creationId xmlns:a16="http://schemas.microsoft.com/office/drawing/2014/main" id="{6BDA5CEF-0097-3071-D059-1344399805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Word ‘n geestelike (</a:t>
            </a:r>
            <a:r>
              <a:rPr lang="en-US" dirty="0" err="1"/>
              <a:t>monnik</a:t>
            </a:r>
            <a:r>
              <a:rPr lang="en-US" dirty="0"/>
              <a:t>)</a:t>
            </a:r>
          </a:p>
          <a:p>
            <a:r>
              <a:rPr lang="en-US" dirty="0"/>
              <a:t>Dien die Here in jou </a:t>
            </a:r>
            <a:r>
              <a:rPr lang="en-US" dirty="0" err="1"/>
              <a:t>gewone</a:t>
            </a:r>
            <a:r>
              <a:rPr lang="en-US" dirty="0"/>
              <a:t> </a:t>
            </a:r>
            <a:r>
              <a:rPr lang="en-US" dirty="0" err="1"/>
              <a:t>beroep</a:t>
            </a:r>
            <a:r>
              <a:rPr lang="en-US" dirty="0"/>
              <a:t> </a:t>
            </a:r>
          </a:p>
          <a:p>
            <a:r>
              <a:rPr lang="en-US" dirty="0"/>
              <a:t>Word `n predikant of </a:t>
            </a:r>
            <a:r>
              <a:rPr lang="en-US" dirty="0" err="1"/>
              <a:t>gemeenteleier</a:t>
            </a:r>
            <a:endParaRPr lang="en-US" dirty="0"/>
          </a:p>
          <a:p>
            <a:r>
              <a:rPr lang="en-US" dirty="0"/>
              <a:t>Word `n </a:t>
            </a:r>
            <a:r>
              <a:rPr lang="en-US" dirty="0" err="1"/>
              <a:t>teoloog</a:t>
            </a:r>
            <a:endParaRPr lang="en-US" dirty="0"/>
          </a:p>
          <a:p>
            <a:r>
              <a:rPr lang="en-US" dirty="0"/>
              <a:t>Word `n </a:t>
            </a:r>
            <a:r>
              <a:rPr lang="en-US" dirty="0" err="1"/>
              <a:t>sendeling</a:t>
            </a:r>
            <a:r>
              <a:rPr lang="en-US" dirty="0"/>
              <a:t> of </a:t>
            </a:r>
            <a:r>
              <a:rPr lang="en-US" dirty="0" err="1"/>
              <a:t>evangelis</a:t>
            </a:r>
            <a:endParaRPr lang="en-US" dirty="0"/>
          </a:p>
          <a:p>
            <a:r>
              <a:rPr lang="en-US" dirty="0"/>
              <a:t>Werk in `n </a:t>
            </a:r>
            <a:r>
              <a:rPr lang="en-US" dirty="0" err="1"/>
              <a:t>parakerklike</a:t>
            </a:r>
            <a:r>
              <a:rPr lang="en-US" dirty="0"/>
              <a:t> </a:t>
            </a:r>
            <a:r>
              <a:rPr lang="en-US" dirty="0" err="1"/>
              <a:t>bediening</a:t>
            </a:r>
            <a:endParaRPr lang="en-US" dirty="0"/>
          </a:p>
          <a:p>
            <a:r>
              <a:rPr lang="en-US" dirty="0" err="1"/>
              <a:t>Noorwee</a:t>
            </a:r>
            <a:r>
              <a:rPr lang="en-US" dirty="0"/>
              <a:t>: </a:t>
            </a:r>
            <a:r>
              <a:rPr lang="en-US" dirty="0" err="1"/>
              <a:t>voltydse</a:t>
            </a:r>
            <a:r>
              <a:rPr lang="en-US" dirty="0"/>
              <a:t> </a:t>
            </a:r>
            <a:r>
              <a:rPr lang="en-US" dirty="0" err="1"/>
              <a:t>kategete</a:t>
            </a:r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1989114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C79C4B-C109-D1DA-ADB0-03749317D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Die </a:t>
            </a:r>
            <a:r>
              <a:rPr lang="en-US" dirty="0" err="1"/>
              <a:t>belangrikheid</a:t>
            </a:r>
            <a:r>
              <a:rPr lang="en-US" dirty="0"/>
              <a:t> van </a:t>
            </a:r>
            <a:r>
              <a:rPr lang="en-US" dirty="0" err="1"/>
              <a:t>gemeentes</a:t>
            </a:r>
            <a:endParaRPr lang="af-ZA" dirty="0"/>
          </a:p>
        </p:txBody>
      </p:sp>
      <p:sp>
        <p:nvSpPr>
          <p:cNvPr id="3" name="Inhoud-plekhouer 2">
            <a:extLst>
              <a:ext uri="{FF2B5EF4-FFF2-40B4-BE49-F238E27FC236}">
                <a16:creationId xmlns:a16="http://schemas.microsoft.com/office/drawing/2014/main" id="{77231B95-3EFF-73CA-4FF8-4C6790A7EB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Die </a:t>
            </a:r>
            <a:r>
              <a:rPr lang="en-US" dirty="0" err="1"/>
              <a:t>sentrale</a:t>
            </a:r>
            <a:r>
              <a:rPr lang="en-US" dirty="0"/>
              <a:t> plek van </a:t>
            </a:r>
            <a:r>
              <a:rPr lang="en-US" dirty="0" err="1"/>
              <a:t>gemeentes</a:t>
            </a:r>
            <a:r>
              <a:rPr lang="en-US" dirty="0"/>
              <a:t> in die NT</a:t>
            </a:r>
          </a:p>
          <a:p>
            <a:r>
              <a:rPr lang="en-US" dirty="0"/>
              <a:t>Die Gees werk deur </a:t>
            </a:r>
            <a:r>
              <a:rPr lang="en-US" dirty="0" err="1"/>
              <a:t>gemeenskap</a:t>
            </a:r>
            <a:r>
              <a:rPr lang="en-US" dirty="0"/>
              <a:t> </a:t>
            </a:r>
          </a:p>
          <a:p>
            <a:r>
              <a:rPr lang="en-US" dirty="0" err="1"/>
              <a:t>Newbigin</a:t>
            </a:r>
            <a:r>
              <a:rPr lang="en-US" dirty="0"/>
              <a:t>: </a:t>
            </a:r>
            <a:r>
              <a:rPr lang="en-US" dirty="0" err="1"/>
              <a:t>gemeentes</a:t>
            </a:r>
            <a:r>
              <a:rPr lang="en-US" dirty="0"/>
              <a:t> die </a:t>
            </a:r>
            <a:r>
              <a:rPr lang="en-US" dirty="0" err="1"/>
              <a:t>primere</a:t>
            </a:r>
            <a:r>
              <a:rPr lang="en-US" dirty="0"/>
              <a:t> hermeneut van die evangelie.</a:t>
            </a:r>
          </a:p>
          <a:p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478131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Drie</a:t>
            </a:r>
            <a:r>
              <a:rPr lang="en-US" dirty="0"/>
              <a:t> </a:t>
            </a:r>
            <a:r>
              <a:rPr lang="en-US" dirty="0" err="1"/>
              <a:t>vlakke</a:t>
            </a:r>
            <a:r>
              <a:rPr lang="en-US" dirty="0"/>
              <a:t> van die </a:t>
            </a:r>
            <a:r>
              <a:rPr lang="en-US" dirty="0" err="1"/>
              <a:t>bediening</a:t>
            </a:r>
            <a:endParaRPr lang="en-ZA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Eerste </a:t>
            </a:r>
            <a:r>
              <a:rPr lang="en-US" dirty="0" err="1"/>
              <a:t>vlak</a:t>
            </a:r>
            <a:r>
              <a:rPr lang="en-US" dirty="0"/>
              <a:t>: Die </a:t>
            </a:r>
            <a:r>
              <a:rPr lang="en-US" dirty="0" err="1"/>
              <a:t>voortgaande</a:t>
            </a:r>
            <a:r>
              <a:rPr lang="en-US" dirty="0"/>
              <a:t> </a:t>
            </a:r>
            <a:r>
              <a:rPr lang="en-US" dirty="0" err="1"/>
              <a:t>bediening</a:t>
            </a:r>
            <a:r>
              <a:rPr lang="en-US" dirty="0"/>
              <a:t> van die </a:t>
            </a:r>
            <a:r>
              <a:rPr lang="en-US" dirty="0" err="1"/>
              <a:t>Verhoogde</a:t>
            </a:r>
            <a:r>
              <a:rPr lang="en-US" dirty="0"/>
              <a:t> Christus</a:t>
            </a:r>
          </a:p>
          <a:p>
            <a:endParaRPr lang="en-US" dirty="0"/>
          </a:p>
          <a:p>
            <a:r>
              <a:rPr lang="en-US" dirty="0"/>
              <a:t>Tweede </a:t>
            </a:r>
            <a:r>
              <a:rPr lang="en-US" dirty="0" err="1"/>
              <a:t>vlak</a:t>
            </a:r>
            <a:r>
              <a:rPr lang="en-US" dirty="0"/>
              <a:t>: Die </a:t>
            </a:r>
            <a:r>
              <a:rPr lang="en-US" dirty="0" err="1"/>
              <a:t>bediening</a:t>
            </a:r>
            <a:r>
              <a:rPr lang="en-US" dirty="0"/>
              <a:t> van die gemeente</a:t>
            </a:r>
          </a:p>
          <a:p>
            <a:endParaRPr lang="en-US" dirty="0"/>
          </a:p>
          <a:p>
            <a:r>
              <a:rPr lang="en-US" dirty="0"/>
              <a:t>Derde </a:t>
            </a:r>
            <a:r>
              <a:rPr lang="en-US" dirty="0" err="1"/>
              <a:t>vlak</a:t>
            </a:r>
            <a:r>
              <a:rPr lang="en-US" dirty="0"/>
              <a:t>: die </a:t>
            </a:r>
            <a:r>
              <a:rPr lang="en-US" dirty="0" err="1"/>
              <a:t>bemiddelende</a:t>
            </a:r>
            <a:r>
              <a:rPr lang="en-US" dirty="0"/>
              <a:t>, </a:t>
            </a:r>
            <a:r>
              <a:rPr lang="en-US" dirty="0" err="1"/>
              <a:t>bemagtigende</a:t>
            </a:r>
            <a:r>
              <a:rPr lang="en-US" dirty="0"/>
              <a:t> </a:t>
            </a:r>
            <a:r>
              <a:rPr lang="en-US" dirty="0" err="1"/>
              <a:t>bediening</a:t>
            </a:r>
            <a:r>
              <a:rPr lang="en-US" dirty="0"/>
              <a:t> van die predikant (</a:t>
            </a:r>
            <a:r>
              <a:rPr lang="en-US" dirty="0" err="1"/>
              <a:t>vgl</a:t>
            </a:r>
            <a:r>
              <a:rPr lang="en-US" dirty="0"/>
              <a:t> Efes 4:11-12)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993F6A99-36BC-44DC-9394-A77ED02D983B}" type="slidenum">
              <a:rPr lang="en-ZA" smtClean="0"/>
              <a:pPr/>
              <a:t>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80037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Bedienings</a:t>
            </a:r>
            <a:r>
              <a:rPr lang="en-US" dirty="0"/>
              <a:t> van die </a:t>
            </a:r>
            <a:r>
              <a:rPr lang="en-US" dirty="0" err="1"/>
              <a:t>kerk</a:t>
            </a:r>
            <a:endParaRPr lang="en-Z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5872849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993F6A99-36BC-44DC-9394-A77ED02D983B}" type="slidenum">
              <a:rPr lang="en-ZA" smtClean="0"/>
              <a:pPr/>
              <a:t>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25579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F937E3-30D9-7AC6-4D59-A9B32BB39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OppervLakkige</a:t>
            </a:r>
            <a:r>
              <a:rPr lang="en-US" dirty="0"/>
              <a:t> verstaan van die </a:t>
            </a:r>
            <a:r>
              <a:rPr lang="en-US" dirty="0" err="1"/>
              <a:t>bediening</a:t>
            </a:r>
            <a:endParaRPr lang="af-ZA" dirty="0"/>
          </a:p>
        </p:txBody>
      </p:sp>
      <p:sp>
        <p:nvSpPr>
          <p:cNvPr id="3" name="Inhoud-plekhouer 2">
            <a:extLst>
              <a:ext uri="{FF2B5EF4-FFF2-40B4-BE49-F238E27FC236}">
                <a16:creationId xmlns:a16="http://schemas.microsoft.com/office/drawing/2014/main" id="{862B8642-2979-ED91-A426-47744679D4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Oppas</a:t>
            </a:r>
            <a:r>
              <a:rPr lang="en-US" dirty="0"/>
              <a:t> om vas te </a:t>
            </a:r>
            <a:r>
              <a:rPr lang="en-US" dirty="0" err="1"/>
              <a:t>val</a:t>
            </a:r>
            <a:r>
              <a:rPr lang="en-US" dirty="0"/>
              <a:t> by die </a:t>
            </a:r>
            <a:r>
              <a:rPr lang="en-US" dirty="0" err="1"/>
              <a:t>tradisionele</a:t>
            </a:r>
            <a:r>
              <a:rPr lang="en-US" dirty="0"/>
              <a:t> </a:t>
            </a:r>
            <a:r>
              <a:rPr lang="en-US" dirty="0" err="1"/>
              <a:t>pligte</a:t>
            </a:r>
            <a:r>
              <a:rPr lang="en-US" dirty="0"/>
              <a:t> van `n leraar…</a:t>
            </a:r>
          </a:p>
          <a:p>
            <a:r>
              <a:rPr lang="en-US" dirty="0"/>
              <a:t>Moet </a:t>
            </a:r>
            <a:r>
              <a:rPr lang="en-US" dirty="0" err="1"/>
              <a:t>onderskei</a:t>
            </a:r>
            <a:r>
              <a:rPr lang="en-US" dirty="0"/>
              <a:t> tussen </a:t>
            </a:r>
            <a:r>
              <a:rPr lang="en-US" dirty="0" err="1"/>
              <a:t>rolle</a:t>
            </a:r>
            <a:r>
              <a:rPr lang="en-US" dirty="0"/>
              <a:t> of </a:t>
            </a:r>
            <a:r>
              <a:rPr lang="en-US" dirty="0" err="1"/>
              <a:t>dieper</a:t>
            </a:r>
            <a:r>
              <a:rPr lang="en-US" dirty="0"/>
              <a:t> </a:t>
            </a:r>
            <a:r>
              <a:rPr lang="en-US" dirty="0" err="1"/>
              <a:t>funksies</a:t>
            </a:r>
            <a:r>
              <a:rPr lang="en-US" dirty="0"/>
              <a:t> en take</a:t>
            </a:r>
          </a:p>
          <a:p>
            <a:r>
              <a:rPr lang="en-US" dirty="0"/>
              <a:t>Vraag wat </a:t>
            </a:r>
            <a:r>
              <a:rPr lang="en-US" dirty="0" err="1"/>
              <a:t>kan</a:t>
            </a:r>
            <a:r>
              <a:rPr lang="en-US" dirty="0"/>
              <a:t> help: wat probeer </a:t>
            </a:r>
            <a:r>
              <a:rPr lang="en-US" dirty="0" err="1"/>
              <a:t>jy</a:t>
            </a:r>
            <a:r>
              <a:rPr lang="en-US" dirty="0"/>
              <a:t> doen as </a:t>
            </a:r>
            <a:r>
              <a:rPr lang="en-US" dirty="0" err="1"/>
              <a:t>jy</a:t>
            </a:r>
            <a:r>
              <a:rPr lang="en-US" dirty="0"/>
              <a:t> </a:t>
            </a:r>
            <a:r>
              <a:rPr lang="en-US" dirty="0" err="1"/>
              <a:t>preek</a:t>
            </a:r>
            <a:r>
              <a:rPr lang="en-US" dirty="0"/>
              <a:t>, </a:t>
            </a:r>
            <a:r>
              <a:rPr lang="en-US" dirty="0" err="1"/>
              <a:t>erediens</a:t>
            </a:r>
            <a:r>
              <a:rPr lang="en-US" dirty="0"/>
              <a:t> lei, </a:t>
            </a:r>
            <a:r>
              <a:rPr lang="en-US" dirty="0" err="1"/>
              <a:t>huisbesoek</a:t>
            </a:r>
            <a:r>
              <a:rPr lang="en-US" dirty="0"/>
              <a:t> doen, </a:t>
            </a:r>
            <a:r>
              <a:rPr lang="en-US" dirty="0" err="1"/>
              <a:t>persoonlike</a:t>
            </a:r>
            <a:r>
              <a:rPr lang="en-US" dirty="0"/>
              <a:t> </a:t>
            </a:r>
            <a:r>
              <a:rPr lang="en-US" dirty="0" err="1"/>
              <a:t>pastoraat</a:t>
            </a:r>
            <a:r>
              <a:rPr lang="en-US" dirty="0"/>
              <a:t> doen?</a:t>
            </a:r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912996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49271F-AF71-76BA-4AE4-A040EE4C9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Drie </a:t>
            </a:r>
            <a:r>
              <a:rPr lang="en-US" dirty="0" err="1"/>
              <a:t>ampte</a:t>
            </a:r>
            <a:r>
              <a:rPr lang="en-US" dirty="0"/>
              <a:t> van Christus – help </a:t>
            </a:r>
            <a:r>
              <a:rPr lang="en-US" dirty="0" err="1"/>
              <a:t>ons</a:t>
            </a:r>
            <a:r>
              <a:rPr lang="en-US" dirty="0"/>
              <a:t> om </a:t>
            </a:r>
            <a:r>
              <a:rPr lang="en-US" dirty="0" err="1"/>
              <a:t>dieper</a:t>
            </a:r>
            <a:r>
              <a:rPr lang="en-US" dirty="0"/>
              <a:t> </a:t>
            </a:r>
            <a:r>
              <a:rPr lang="en-US" dirty="0" err="1"/>
              <a:t>rolle</a:t>
            </a:r>
            <a:r>
              <a:rPr lang="en-US" dirty="0"/>
              <a:t>/</a:t>
            </a:r>
            <a:r>
              <a:rPr lang="en-US" dirty="0" err="1"/>
              <a:t>funksies</a:t>
            </a:r>
            <a:r>
              <a:rPr lang="en-US" dirty="0"/>
              <a:t> </a:t>
            </a:r>
            <a:r>
              <a:rPr lang="en-US"/>
              <a:t>te verstaan</a:t>
            </a:r>
            <a:endParaRPr lang="af-ZA" dirty="0"/>
          </a:p>
        </p:txBody>
      </p:sp>
      <p:sp>
        <p:nvSpPr>
          <p:cNvPr id="3" name="Inhoud-plekhouer 2">
            <a:extLst>
              <a:ext uri="{FF2B5EF4-FFF2-40B4-BE49-F238E27FC236}">
                <a16:creationId xmlns:a16="http://schemas.microsoft.com/office/drawing/2014/main" id="{800789B9-B923-0CFE-06DF-05F147C3D9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err="1"/>
              <a:t>Profete</a:t>
            </a:r>
            <a:r>
              <a:rPr lang="en-US" sz="3200" dirty="0"/>
              <a:t> </a:t>
            </a:r>
          </a:p>
          <a:p>
            <a:r>
              <a:rPr lang="en-US" sz="2000" dirty="0"/>
              <a:t>– wat </a:t>
            </a:r>
            <a:r>
              <a:rPr lang="en-US" sz="2000" dirty="0" err="1"/>
              <a:t>fokus</a:t>
            </a:r>
            <a:r>
              <a:rPr lang="en-US" sz="2000" dirty="0"/>
              <a:t> op die Drie-enige God en die Evangelie</a:t>
            </a:r>
          </a:p>
          <a:p>
            <a:endParaRPr lang="en-US" sz="2000" dirty="0"/>
          </a:p>
          <a:p>
            <a:r>
              <a:rPr lang="en-US" sz="3200" dirty="0" err="1"/>
              <a:t>Priesters</a:t>
            </a:r>
            <a:r>
              <a:rPr lang="en-US" sz="3200" dirty="0"/>
              <a:t> </a:t>
            </a:r>
          </a:p>
          <a:p>
            <a:r>
              <a:rPr lang="en-US" dirty="0"/>
              <a:t>– </a:t>
            </a:r>
            <a:r>
              <a:rPr lang="en-US" sz="2000" dirty="0"/>
              <a:t>wat </a:t>
            </a:r>
            <a:r>
              <a:rPr lang="en-US" sz="2000" dirty="0" err="1"/>
              <a:t>fokus</a:t>
            </a:r>
            <a:r>
              <a:rPr lang="en-US" sz="2000" dirty="0"/>
              <a:t> op en </a:t>
            </a:r>
            <a:r>
              <a:rPr lang="en-US" sz="2000" dirty="0" err="1"/>
              <a:t>omgee</a:t>
            </a:r>
            <a:r>
              <a:rPr lang="en-US" sz="2000" dirty="0"/>
              <a:t> is vir mense</a:t>
            </a:r>
          </a:p>
          <a:p>
            <a:endParaRPr lang="en-US" sz="2000" dirty="0"/>
          </a:p>
          <a:p>
            <a:r>
              <a:rPr lang="en-US" sz="3200" dirty="0" err="1"/>
              <a:t>Dienende</a:t>
            </a:r>
            <a:r>
              <a:rPr lang="en-US" sz="3200" dirty="0"/>
              <a:t> </a:t>
            </a:r>
            <a:r>
              <a:rPr lang="en-US" sz="3200" dirty="0" err="1"/>
              <a:t>leiers</a:t>
            </a:r>
            <a:r>
              <a:rPr lang="en-US" sz="3200" dirty="0"/>
              <a:t> </a:t>
            </a:r>
          </a:p>
          <a:p>
            <a:r>
              <a:rPr lang="en-US" sz="2000" dirty="0"/>
              <a:t>– wat </a:t>
            </a:r>
            <a:r>
              <a:rPr lang="en-US" sz="2000" dirty="0" err="1"/>
              <a:t>fokus</a:t>
            </a:r>
            <a:r>
              <a:rPr lang="en-US" sz="2000" dirty="0"/>
              <a:t> op die gemeente en sy </a:t>
            </a:r>
            <a:r>
              <a:rPr lang="en-US" sz="2000" dirty="0" err="1"/>
              <a:t>getroue</a:t>
            </a:r>
            <a:r>
              <a:rPr lang="en-US" sz="2000" dirty="0"/>
              <a:t> en goeie </a:t>
            </a:r>
            <a:r>
              <a:rPr lang="en-US" sz="2000" dirty="0" err="1"/>
              <a:t>funksionering</a:t>
            </a:r>
            <a:endParaRPr lang="af-ZA" sz="2000" dirty="0"/>
          </a:p>
        </p:txBody>
      </p:sp>
    </p:spTree>
    <p:extLst>
      <p:ext uri="{BB962C8B-B14F-4D97-AF65-F5344CB8AC3E}">
        <p14:creationId xmlns:p14="http://schemas.microsoft.com/office/powerpoint/2010/main" val="438708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/>
              <a:t>Constructing Pastoral Theology:</a:t>
            </a:r>
            <a:br>
              <a:rPr lang="en-US" sz="3200" dirty="0"/>
            </a:br>
            <a:r>
              <a:rPr lang="en-US" sz="3200" dirty="0"/>
              <a:t>Ministry in Union with Christ</a:t>
            </a:r>
            <a:endParaRPr lang="en-Z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Ministry of the Word of God</a:t>
            </a:r>
          </a:p>
          <a:p>
            <a:r>
              <a:rPr lang="en-US" sz="3200" dirty="0"/>
              <a:t>Ministry of the Grace of God</a:t>
            </a:r>
            <a:endParaRPr lang="en-ZA" sz="3200" dirty="0"/>
          </a:p>
          <a:p>
            <a:r>
              <a:rPr lang="en-US" sz="3200" dirty="0"/>
              <a:t>Ministry of the Presence of God</a:t>
            </a:r>
            <a:endParaRPr lang="en-ZA" sz="3200" dirty="0"/>
          </a:p>
          <a:p>
            <a:r>
              <a:rPr lang="en-US" sz="3200" dirty="0"/>
              <a:t>Ministry of the Reign of God</a:t>
            </a:r>
            <a:endParaRPr lang="en-ZA" sz="32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993F6A99-36BC-44DC-9394-A77ED02D983B}" type="slidenum">
              <a:rPr lang="en-ZA" smtClean="0"/>
              <a:pPr/>
              <a:t>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47280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Bediening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431800" y="1585913"/>
          <a:ext cx="8208963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9035" name="Oval 11"/>
          <p:cNvSpPr>
            <a:spLocks noChangeArrowheads="1"/>
          </p:cNvSpPr>
          <p:nvPr/>
        </p:nvSpPr>
        <p:spPr bwMode="auto">
          <a:xfrm>
            <a:off x="3995738" y="3716338"/>
            <a:ext cx="1223962" cy="1657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>
                <a:latin typeface="Arial" charset="0"/>
              </a:rPr>
              <a:t>Self</a:t>
            </a:r>
          </a:p>
        </p:txBody>
      </p:sp>
      <p:sp>
        <p:nvSpPr>
          <p:cNvPr id="129036" name="Text Box 12"/>
          <p:cNvSpPr txBox="1">
            <a:spLocks noChangeArrowheads="1"/>
          </p:cNvSpPr>
          <p:nvPr/>
        </p:nvSpPr>
        <p:spPr bwMode="auto">
          <a:xfrm>
            <a:off x="3635375" y="5734050"/>
            <a:ext cx="20161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endParaRPr lang="en-US">
              <a:latin typeface="Arial" charset="0"/>
            </a:endParaRPr>
          </a:p>
        </p:txBody>
      </p:sp>
      <p:sp>
        <p:nvSpPr>
          <p:cNvPr id="129037" name="Text Box 13"/>
          <p:cNvSpPr txBox="1">
            <a:spLocks noChangeArrowheads="1"/>
          </p:cNvSpPr>
          <p:nvPr/>
        </p:nvSpPr>
        <p:spPr bwMode="auto">
          <a:xfrm rot="10800000" flipV="1">
            <a:off x="3851275" y="5838825"/>
            <a:ext cx="1633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2000">
                <a:latin typeface="Arial" charset="0"/>
              </a:rPr>
              <a:t>Predikant as Dissipel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ct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0</TotalTime>
  <Words>915</Words>
  <Application>Microsoft Office PowerPoint</Application>
  <PresentationFormat>On-screen Show (4:3)</PresentationFormat>
  <Paragraphs>158</Paragraphs>
  <Slides>19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Tahoma</vt:lpstr>
      <vt:lpstr>Trebuchet MS</vt:lpstr>
      <vt:lpstr>Wingdings</vt:lpstr>
      <vt:lpstr>Wingdings 2</vt:lpstr>
      <vt:lpstr>Opulent</vt:lpstr>
      <vt:lpstr>Retrospect</vt:lpstr>
      <vt:lpstr>AMPSBEDIENING      </vt:lpstr>
      <vt:lpstr> ‘n diep toewyding aan die here kan op meer maniere uitspeel</vt:lpstr>
      <vt:lpstr>Die belangrikheid van gemeentes</vt:lpstr>
      <vt:lpstr>Drie vlakke van die bediening</vt:lpstr>
      <vt:lpstr>Bedienings van die kerk</vt:lpstr>
      <vt:lpstr>OppervLakkige verstaan van die bediening</vt:lpstr>
      <vt:lpstr>Drie ampte van Christus – help ons om dieper rolle/funksies te verstaan</vt:lpstr>
      <vt:lpstr>Constructing Pastoral Theology: Ministry in Union with Christ</vt:lpstr>
      <vt:lpstr>Bediening</vt:lpstr>
      <vt:lpstr>Drie ampte bied koherente teologiese raamwerk vir…</vt:lpstr>
      <vt:lpstr>Wainwright:  Christ as Prophet, Priest and King</vt:lpstr>
      <vt:lpstr>Wainwright about Lesslie Newbigin</vt:lpstr>
      <vt:lpstr>Fenhagen  oor bediening </vt:lpstr>
      <vt:lpstr>Henry Horn: Models of Ministry</vt:lpstr>
      <vt:lpstr>Nouwen: Creative Ministry</vt:lpstr>
      <vt:lpstr>Korrelasie met leierskaps-modelle uit ander sektore</vt:lpstr>
      <vt:lpstr>Stellings oor die bediening …</vt:lpstr>
      <vt:lpstr>Stellings (verv)…</vt:lpstr>
      <vt:lpstr>Stellings (verv)…</vt:lpstr>
    </vt:vector>
  </TitlesOfParts>
  <Company>Stellenbosch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Jaco Hamman: Becoming a Pastor… Ontwikkeling van ses kapasiteite</dc:title>
  <dc:creator>Information Technology</dc:creator>
  <cp:lastModifiedBy>Danie Mouton</cp:lastModifiedBy>
  <cp:revision>55</cp:revision>
  <cp:lastPrinted>2026-04-12T12:44:37Z</cp:lastPrinted>
  <dcterms:created xsi:type="dcterms:W3CDTF">2009-07-02T15:42:07Z</dcterms:created>
  <dcterms:modified xsi:type="dcterms:W3CDTF">2026-07-23T08:44:18Z</dcterms:modified>
</cp:coreProperties>
</file>